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4" r:id="rId8"/>
    <p:sldId id="263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150F-623C-48E8-B45A-A28EFFAEDF24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3BF00-9CFA-44DF-BE06-FBECD7E37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imgres?imgurl=https%3A%2F%2Fst.depositphotos.com%2F1775009%2F3856%2Fi%2F450%2Fdepositphotos_38567695-stock-photo-clear-vision-of-a-sunset.jpg&amp;imgrefurl=https%3A%2F%2Fcz.depositphotos.com%2Fstock-photos%2Fvize.html&amp;docid=ZRg7gSXEcucIuM&amp;tbnid=rUj1ud9okIkWEM%3A&amp;vet=1&amp;w=450&amp;h=297&amp;itg=1&amp;bih=654&amp;biw=1366&amp;ved=0ahUKEwjaiby6ju7hAhUjzYUKHRAhBXAQMwg3KAAwAA&amp;iact=c&amp;ictx=1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Související obrázek"/>
          <p:cNvPicPr>
            <a:picLocks noChangeAspect="1" noChangeArrowheads="1"/>
          </p:cNvPicPr>
          <p:nvPr/>
        </p:nvPicPr>
        <p:blipFill>
          <a:blip r:embed="rId2" cstate="print">
            <a:lum contrast="-60000"/>
          </a:blip>
          <a:srcRect/>
          <a:stretch>
            <a:fillRect/>
          </a:stretch>
        </p:blipFill>
        <p:spPr bwMode="auto">
          <a:xfrm>
            <a:off x="1" y="0"/>
            <a:ext cx="9144000" cy="6858001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63080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Vedoucí oddílu: Tom Skalický</a:t>
            </a:r>
          </a:p>
          <a:p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Zástupci: Jiří Novák ml.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                     Filip Černohous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                   Jakub Gregora</a:t>
            </a:r>
            <a:endParaRPr lang="cs-CZ" sz="28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619672" y="2276872"/>
            <a:ext cx="58089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31. Oddíl Jestřábi</a:t>
            </a:r>
            <a:endParaRPr lang="cs-CZ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74" name="AutoShape 2" descr="Výsledek obrázku pro jestřá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76" name="AutoShape 4" descr="Výsledek obrázku pro jestřá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78" name="AutoShape 6" descr="Výsledek obrázku pro jestřá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80" name="AutoShape 8" descr="Výsledek obrázku pro jestřá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8" name="Picture 4" descr="C:\Users\Filip\AppData\Local\Microsoft\Windows\Temporary Internet Files\Content.IE5\RHHDY2ZF\jesus-246829_960_72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619672" y="6165304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Oddíl s rozšířenou duchovní výchovou.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Družina Ostřížů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dirty="0" smtClean="0"/>
              <a:t>13 dětí</a:t>
            </a:r>
            <a:endParaRPr lang="cs-CZ" sz="2400" dirty="0" smtClean="0"/>
          </a:p>
          <a:p>
            <a:r>
              <a:rPr lang="cs-CZ" sz="2400" dirty="0" smtClean="0"/>
              <a:t>Schůzky pravidelně ve čtvrtek 16:30 – 18:30 hod.</a:t>
            </a:r>
          </a:p>
          <a:p>
            <a:r>
              <a:rPr lang="cs-CZ" sz="2400" dirty="0" smtClean="0"/>
              <a:t>Vedoucí:  </a:t>
            </a:r>
            <a:r>
              <a:rPr lang="cs-CZ" sz="2400" dirty="0" err="1" smtClean="0"/>
              <a:t>Filip</a:t>
            </a:r>
            <a:r>
              <a:rPr lang="cs-CZ" sz="2400" dirty="0" smtClean="0"/>
              <a:t>&amp;Filip (Tlampač)</a:t>
            </a:r>
          </a:p>
          <a:p>
            <a:r>
              <a:rPr lang="cs-CZ" sz="2400" dirty="0" smtClean="0"/>
              <a:t>Tradiční akce – závody, vánoční oddílovka, tábory, střediskové akce.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 descr="C:\Users\Filip\Desktop\Tábpo\108_PANA\P10808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356992"/>
            <a:ext cx="4379979" cy="3284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členové oddílu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</a:t>
            </a:r>
            <a:r>
              <a:rPr lang="cs-CZ" dirty="0" smtClean="0"/>
              <a:t> </a:t>
            </a:r>
            <a:r>
              <a:rPr lang="cs-CZ" dirty="0" smtClean="0"/>
              <a:t>schopných informátorů = </a:t>
            </a:r>
            <a:r>
              <a:rPr lang="cs-CZ" dirty="0" smtClean="0"/>
              <a:t>vedoucích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 descr="Související obrá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924944"/>
            <a:ext cx="4686300" cy="3514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Vznik z </a:t>
            </a:r>
            <a:r>
              <a:rPr lang="cs-CZ" sz="2800" dirty="0" smtClean="0"/>
              <a:t>31. oddílu z dřívějšího 3.oddílu,</a:t>
            </a:r>
            <a:endParaRPr lang="cs-CZ" sz="2800" dirty="0" smtClean="0"/>
          </a:p>
          <a:p>
            <a:r>
              <a:rPr lang="cs-CZ" sz="2800" dirty="0" smtClean="0"/>
              <a:t>Další vedoucí oddílu: Standa Cink, Jiří Dušánek, Tomáš </a:t>
            </a:r>
            <a:r>
              <a:rPr lang="cs-CZ" sz="2800" dirty="0" smtClean="0"/>
              <a:t>Skalický,</a:t>
            </a:r>
            <a:endParaRPr lang="cs-CZ" sz="2800" dirty="0" smtClean="0"/>
          </a:p>
          <a:p>
            <a:r>
              <a:rPr lang="cs-CZ" sz="2800" dirty="0" smtClean="0"/>
              <a:t>Další dřívější družiny: Rackové, Jestřábi, Orli, Tučňáci, </a:t>
            </a:r>
            <a:r>
              <a:rPr lang="cs-CZ" sz="2800" dirty="0" smtClean="0"/>
              <a:t>Káňata,</a:t>
            </a:r>
          </a:p>
          <a:p>
            <a:r>
              <a:rPr lang="cs-CZ" sz="2800" dirty="0" smtClean="0"/>
              <a:t>V posledních 3 letech nově zástupci oddílu Jakub Gregora a Filip Černohous.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ýsledek obrázku pro teepee obrázky černobíl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356992"/>
            <a:ext cx="3851920" cy="288894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Tábory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2016 – Horní Jelení, U suchého </a:t>
            </a:r>
            <a:r>
              <a:rPr lang="cs-CZ" sz="2800" dirty="0" smtClean="0"/>
              <a:t>dubu</a:t>
            </a:r>
          </a:p>
          <a:p>
            <a:pPr>
              <a:buNone/>
            </a:pPr>
            <a:r>
              <a:rPr lang="cs-CZ" sz="2800" dirty="0" smtClean="0"/>
              <a:t>  			- Lovci mamutů</a:t>
            </a:r>
            <a:endParaRPr lang="cs-CZ" sz="2800" dirty="0" smtClean="0"/>
          </a:p>
          <a:p>
            <a:r>
              <a:rPr lang="cs-CZ" sz="2800" dirty="0" smtClean="0"/>
              <a:t>2017 </a:t>
            </a:r>
            <a:r>
              <a:rPr lang="cs-CZ" sz="2800" dirty="0" smtClean="0"/>
              <a:t>– </a:t>
            </a:r>
            <a:r>
              <a:rPr lang="cs-CZ" sz="2800" dirty="0" err="1" smtClean="0"/>
              <a:t>Tatenice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		- parašutisti, atentát</a:t>
            </a:r>
            <a:endParaRPr lang="cs-CZ" sz="1600" dirty="0" smtClean="0"/>
          </a:p>
          <a:p>
            <a:r>
              <a:rPr lang="cs-CZ" sz="2800" dirty="0" smtClean="0"/>
              <a:t>2018 - Dolany u Nových </a:t>
            </a:r>
            <a:r>
              <a:rPr lang="cs-CZ" sz="2800" dirty="0" smtClean="0"/>
              <a:t>hradů</a:t>
            </a:r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		- 2 roky prázdnin </a:t>
            </a:r>
            <a:endParaRPr lang="cs-CZ" sz="2800" dirty="0" smtClean="0"/>
          </a:p>
          <a:p>
            <a:r>
              <a:rPr lang="cs-CZ" sz="2800" dirty="0" smtClean="0"/>
              <a:t>2019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8744514" cy="1100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Související obrá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717032"/>
            <a:ext cx="4176464" cy="2756466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2022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zvýšení kvalifikace vedoucích,		</a:t>
            </a:r>
          </a:p>
          <a:p>
            <a:pPr>
              <a:buFontTx/>
              <a:buChar char="-"/>
            </a:pPr>
            <a:r>
              <a:rPr lang="cs-CZ" dirty="0" smtClean="0"/>
              <a:t>u</a:t>
            </a:r>
            <a:r>
              <a:rPr lang="cs-CZ" dirty="0" smtClean="0"/>
              <a:t>žší vazby s ostatními oddíly,</a:t>
            </a:r>
          </a:p>
          <a:p>
            <a:pPr>
              <a:buFontTx/>
              <a:buChar char="-"/>
            </a:pPr>
            <a:r>
              <a:rPr lang="cs-CZ" dirty="0" smtClean="0"/>
              <a:t>v</a:t>
            </a:r>
            <a:r>
              <a:rPr lang="cs-CZ" dirty="0" smtClean="0"/>
              <a:t>íce oddílových schůzek.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sz="9600" dirty="0" smtClean="0"/>
              <a:t> </a:t>
            </a:r>
            <a:r>
              <a:rPr lang="cs-CZ" sz="8000" dirty="0" smtClean="0"/>
              <a:t>???</a:t>
            </a:r>
            <a:endParaRPr lang="cs-CZ" dirty="0"/>
          </a:p>
        </p:txBody>
      </p:sp>
      <p:sp>
        <p:nvSpPr>
          <p:cNvPr id="3074" name="AutoShape 2" descr="Související obrázek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137</Words>
  <Application>Microsoft Office PowerPoint</Application>
  <PresentationFormat>Předvádění na obrazovce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Snímek 1</vt:lpstr>
      <vt:lpstr>Snímek 2</vt:lpstr>
      <vt:lpstr>Družina Ostřížů</vt:lpstr>
      <vt:lpstr>Ostatní členové oddílu</vt:lpstr>
      <vt:lpstr>Historie</vt:lpstr>
      <vt:lpstr>Tábory</vt:lpstr>
      <vt:lpstr>Statistiky</vt:lpstr>
      <vt:lpstr>Vize 2022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Filip</dc:creator>
  <cp:lastModifiedBy>Filip</cp:lastModifiedBy>
  <cp:revision>31</cp:revision>
  <dcterms:created xsi:type="dcterms:W3CDTF">2018-10-12T14:06:38Z</dcterms:created>
  <dcterms:modified xsi:type="dcterms:W3CDTF">2019-04-26T16:01:39Z</dcterms:modified>
</cp:coreProperties>
</file>