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8" r:id="rId9"/>
    <p:sldId id="287" r:id="rId10"/>
    <p:sldId id="267" r:id="rId11"/>
    <p:sldId id="268" r:id="rId12"/>
    <p:sldId id="289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026D-108E-43DB-B501-AF9F6B3EC60A}" type="datetimeFigureOut">
              <a:rPr lang="cs-CZ" smtClean="0"/>
              <a:pPr/>
              <a:t>26. 4. 2019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FB78-06C7-4733-B7B5-309EEB719F9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25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026D-108E-43DB-B501-AF9F6B3EC60A}" type="datetimeFigureOut">
              <a:rPr lang="cs-CZ" smtClean="0"/>
              <a:pPr/>
              <a:t>26. 4. 2019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FB78-06C7-4733-B7B5-309EEB719F9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71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026D-108E-43DB-B501-AF9F6B3EC60A}" type="datetimeFigureOut">
              <a:rPr lang="cs-CZ" smtClean="0"/>
              <a:pPr/>
              <a:t>26. 4. 2019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FB78-06C7-4733-B7B5-309EEB719F9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114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026D-108E-43DB-B501-AF9F6B3EC60A}" type="datetimeFigureOut">
              <a:rPr lang="cs-CZ" smtClean="0"/>
              <a:pPr/>
              <a:t>26. 4. 2019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FB78-06C7-4733-B7B5-309EEB719F9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972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026D-108E-43DB-B501-AF9F6B3EC60A}" type="datetimeFigureOut">
              <a:rPr lang="cs-CZ" smtClean="0"/>
              <a:pPr/>
              <a:t>26. 4. 2019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FB78-06C7-4733-B7B5-309EEB719F9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7028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026D-108E-43DB-B501-AF9F6B3EC60A}" type="datetimeFigureOut">
              <a:rPr lang="cs-CZ" smtClean="0"/>
              <a:pPr/>
              <a:t>26. 4. 2019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FB78-06C7-4733-B7B5-309EEB719F9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568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026D-108E-43DB-B501-AF9F6B3EC60A}" type="datetimeFigureOut">
              <a:rPr lang="cs-CZ" smtClean="0"/>
              <a:pPr/>
              <a:t>26. 4. 2019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FB78-06C7-4733-B7B5-309EEB719F9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8555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026D-108E-43DB-B501-AF9F6B3EC60A}" type="datetimeFigureOut">
              <a:rPr lang="cs-CZ" smtClean="0"/>
              <a:pPr/>
              <a:t>26. 4. 2019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FB78-06C7-4733-B7B5-309EEB719F9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928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026D-108E-43DB-B501-AF9F6B3EC60A}" type="datetimeFigureOut">
              <a:rPr lang="cs-CZ" smtClean="0"/>
              <a:pPr/>
              <a:t>26. 4. 2019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FB78-06C7-4733-B7B5-309EEB719F9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381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026D-108E-43DB-B501-AF9F6B3EC60A}" type="datetimeFigureOut">
              <a:rPr lang="cs-CZ" smtClean="0"/>
              <a:pPr/>
              <a:t>26. 4. 2019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FB78-06C7-4733-B7B5-309EEB719F9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75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026D-108E-43DB-B501-AF9F6B3EC60A}" type="datetimeFigureOut">
              <a:rPr lang="cs-CZ" smtClean="0"/>
              <a:pPr/>
              <a:t>26. 4. 2019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FB78-06C7-4733-B7B5-309EEB719F9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01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026D-108E-43DB-B501-AF9F6B3EC60A}" type="datetimeFigureOut">
              <a:rPr lang="cs-CZ" smtClean="0"/>
              <a:pPr/>
              <a:t>26. 4. 2019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FB78-06C7-4733-B7B5-309EEB719F9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641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026D-108E-43DB-B501-AF9F6B3EC60A}" type="datetimeFigureOut">
              <a:rPr lang="cs-CZ" smtClean="0"/>
              <a:pPr/>
              <a:t>26. 4. 2019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FB78-06C7-4733-B7B5-309EEB719F9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55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026D-108E-43DB-B501-AF9F6B3EC60A}" type="datetimeFigureOut">
              <a:rPr lang="cs-CZ" smtClean="0"/>
              <a:pPr/>
              <a:t>26. 4. 2019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FB78-06C7-4733-B7B5-309EEB719F9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899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026D-108E-43DB-B501-AF9F6B3EC60A}" type="datetimeFigureOut">
              <a:rPr lang="cs-CZ" smtClean="0"/>
              <a:pPr/>
              <a:t>26. 4. 2019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FB78-06C7-4733-B7B5-309EEB719F9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136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026D-108E-43DB-B501-AF9F6B3EC60A}" type="datetimeFigureOut">
              <a:rPr lang="cs-CZ" smtClean="0"/>
              <a:pPr/>
              <a:t>26. 4. 2019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FB78-06C7-4733-B7B5-309EEB719F9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92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7026D-108E-43DB-B501-AF9F6B3EC60A}" type="datetimeFigureOut">
              <a:rPr lang="cs-CZ" smtClean="0"/>
              <a:pPr/>
              <a:t>26. 4. 2019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3CFB78-06C7-4733-B7B5-309EEB719F9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604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00B050"/>
                  </a:outerShdw>
                </a:effectLst>
              </a:rPr>
              <a:t>Táborová kuchyně </a:t>
            </a:r>
            <a:br>
              <a:rPr lang="cs-CZ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00B050"/>
                  </a:outerShdw>
                </a:effectLst>
              </a:rPr>
            </a:br>
            <a:r>
              <a:rPr lang="cs-CZ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00B050"/>
                  </a:outerShdw>
                </a:effectLst>
              </a:rPr>
              <a:t>na Kopretinové louce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9431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5" y="186417"/>
            <a:ext cx="8267638" cy="619825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98765" y="5557651"/>
            <a:ext cx="826763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b="1" dirty="0"/>
              <a:t>14.05.2018 pod kuchyň byla zakopána drenáž a mohlo se začít stavět</a:t>
            </a:r>
          </a:p>
        </p:txBody>
      </p:sp>
    </p:spTree>
    <p:extLst>
      <p:ext uri="{BB962C8B-B14F-4D97-AF65-F5344CB8AC3E}">
        <p14:creationId xmlns:p14="http://schemas.microsoft.com/office/powerpoint/2010/main" val="1033798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2" y="218087"/>
            <a:ext cx="8528895" cy="639411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51263" y="5747657"/>
            <a:ext cx="852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25.05.2018 v předvečer před brigádou osazeny svisle sloupy</a:t>
            </a:r>
          </a:p>
        </p:txBody>
      </p:sp>
    </p:spTree>
    <p:extLst>
      <p:ext uri="{BB962C8B-B14F-4D97-AF65-F5344CB8AC3E}">
        <p14:creationId xmlns:p14="http://schemas.microsoft.com/office/powerpoint/2010/main" val="3987983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180526_131416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787" y="235131"/>
            <a:ext cx="8299269" cy="622445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66207" y="4663439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26.05.2018 – středisková brigáda pokládáme podlahu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3" y="400174"/>
            <a:ext cx="7953375" cy="596265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39893" y="5593278"/>
            <a:ext cx="795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26.05.2018 – na brigádě položena větší část podlahy</a:t>
            </a:r>
          </a:p>
        </p:txBody>
      </p:sp>
    </p:spTree>
    <p:extLst>
      <p:ext uri="{BB962C8B-B14F-4D97-AF65-F5344CB8AC3E}">
        <p14:creationId xmlns:p14="http://schemas.microsoft.com/office/powerpoint/2010/main" val="4117772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67" y="419884"/>
            <a:ext cx="8151981" cy="611154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94273" y="5830784"/>
            <a:ext cx="7953375" cy="403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29.05.2018 – osazeny vaznice</a:t>
            </a:r>
          </a:p>
        </p:txBody>
      </p:sp>
    </p:spTree>
    <p:extLst>
      <p:ext uri="{BB962C8B-B14F-4D97-AF65-F5344CB8AC3E}">
        <p14:creationId xmlns:p14="http://schemas.microsoft.com/office/powerpoint/2010/main" val="168272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88" y="186417"/>
            <a:ext cx="8320833" cy="623813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34387" y="5462648"/>
            <a:ext cx="8320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30.05.2018 – konstrukce kuchyně </a:t>
            </a:r>
          </a:p>
        </p:txBody>
      </p:sp>
    </p:spTree>
    <p:extLst>
      <p:ext uri="{BB962C8B-B14F-4D97-AF65-F5344CB8AC3E}">
        <p14:creationId xmlns:p14="http://schemas.microsoft.com/office/powerpoint/2010/main" val="171890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42" y="249382"/>
            <a:ext cx="8413375" cy="630751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81241" y="5712030"/>
            <a:ext cx="841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08.06.2018 -  na střechu položeny krovy</a:t>
            </a:r>
          </a:p>
        </p:txBody>
      </p:sp>
    </p:spTree>
    <p:extLst>
      <p:ext uri="{BB962C8B-B14F-4D97-AF65-F5344CB8AC3E}">
        <p14:creationId xmlns:p14="http://schemas.microsoft.com/office/powerpoint/2010/main" val="192894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2" y="246413"/>
            <a:ext cx="8380020" cy="628501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75012" y="5712030"/>
            <a:ext cx="8380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09.06.2018 –  střecha a opláštění kuchyně</a:t>
            </a:r>
          </a:p>
        </p:txBody>
      </p:sp>
    </p:spTree>
    <p:extLst>
      <p:ext uri="{BB962C8B-B14F-4D97-AF65-F5344CB8AC3E}">
        <p14:creationId xmlns:p14="http://schemas.microsoft.com/office/powerpoint/2010/main" val="1301537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66" y="186418"/>
            <a:ext cx="8469520" cy="634960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93766" y="5818909"/>
            <a:ext cx="8469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15.06.2018 – na střechu položena první vrstva lepenky</a:t>
            </a:r>
          </a:p>
        </p:txBody>
      </p:sp>
    </p:spTree>
    <p:extLst>
      <p:ext uri="{BB962C8B-B14F-4D97-AF65-F5344CB8AC3E}">
        <p14:creationId xmlns:p14="http://schemas.microsoft.com/office/powerpoint/2010/main" val="2798092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25" y="647304"/>
            <a:ext cx="9029444" cy="489847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03761" y="5937660"/>
            <a:ext cx="8835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16.06.2018 – položena krytina nad verandou </a:t>
            </a:r>
          </a:p>
        </p:txBody>
      </p:sp>
    </p:spTree>
    <p:extLst>
      <p:ext uri="{BB962C8B-B14F-4D97-AF65-F5344CB8AC3E}">
        <p14:creationId xmlns:p14="http://schemas.microsoft.com/office/powerpoint/2010/main" val="3453988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9" y="175284"/>
            <a:ext cx="8490857" cy="632345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10639" y="5427024"/>
            <a:ext cx="8490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Původní táborová kuchyně na Kopretinové louce  z let 1998/1999</a:t>
            </a:r>
          </a:p>
        </p:txBody>
      </p:sp>
    </p:spTree>
    <p:extLst>
      <p:ext uri="{BB962C8B-B14F-4D97-AF65-F5344CB8AC3E}">
        <p14:creationId xmlns:p14="http://schemas.microsoft.com/office/powerpoint/2010/main" val="3639011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5" y="408472"/>
            <a:ext cx="8946079" cy="517083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17517" y="5985164"/>
            <a:ext cx="8372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16.06.2018 – zadní stěna kuchyně </a:t>
            </a:r>
          </a:p>
        </p:txBody>
      </p:sp>
    </p:spTree>
    <p:extLst>
      <p:ext uri="{BB962C8B-B14F-4D97-AF65-F5344CB8AC3E}">
        <p14:creationId xmlns:p14="http://schemas.microsoft.com/office/powerpoint/2010/main" val="2295024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31" y="328922"/>
            <a:ext cx="7953375" cy="596265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03031" y="5640777"/>
            <a:ext cx="795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22.06.2018 – prkna stěn obroušeny, nátěr</a:t>
            </a:r>
          </a:p>
        </p:txBody>
      </p:sp>
    </p:spTree>
    <p:extLst>
      <p:ext uri="{BB962C8B-B14F-4D97-AF65-F5344CB8AC3E}">
        <p14:creationId xmlns:p14="http://schemas.microsoft.com/office/powerpoint/2010/main" val="4251211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77" y="218016"/>
            <a:ext cx="8421243" cy="631341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10639" y="5640779"/>
            <a:ext cx="8407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22.06.2018 – vnitřní část kuchyně, stěny natřeny bezbarvou lazurou, na podlaze druhý nátěr</a:t>
            </a:r>
          </a:p>
        </p:txBody>
      </p:sp>
    </p:spTree>
    <p:extLst>
      <p:ext uri="{BB962C8B-B14F-4D97-AF65-F5344CB8AC3E}">
        <p14:creationId xmlns:p14="http://schemas.microsoft.com/office/powerpoint/2010/main" val="930998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68" y="281419"/>
            <a:ext cx="8319098" cy="623683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48145" y="5783283"/>
            <a:ext cx="807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27.06.2018 – vnitřní vybavení kuchyně</a:t>
            </a:r>
          </a:p>
        </p:txBody>
      </p:sp>
    </p:spTree>
    <p:extLst>
      <p:ext uri="{BB962C8B-B14F-4D97-AF65-F5344CB8AC3E}">
        <p14:creationId xmlns:p14="http://schemas.microsoft.com/office/powerpoint/2010/main" val="3697592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44" y="174543"/>
            <a:ext cx="8463392" cy="634501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6265" y="5640779"/>
            <a:ext cx="8478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30.06. – 14.07.2018 – kuchyň v provozu na táboře 1. oddílů</a:t>
            </a:r>
          </a:p>
        </p:txBody>
      </p:sp>
    </p:spTree>
    <p:extLst>
      <p:ext uri="{BB962C8B-B14F-4D97-AF65-F5344CB8AC3E}">
        <p14:creationId xmlns:p14="http://schemas.microsoft.com/office/powerpoint/2010/main" val="1926045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138917"/>
            <a:ext cx="8540770" cy="640302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58137" y="5640779"/>
            <a:ext cx="8478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30.06. – 14.07.2018 – kuchyň v provozu na táboře 1. oddílů</a:t>
            </a:r>
          </a:p>
        </p:txBody>
      </p:sp>
    </p:spTree>
    <p:extLst>
      <p:ext uri="{BB962C8B-B14F-4D97-AF65-F5344CB8AC3E}">
        <p14:creationId xmlns:p14="http://schemas.microsoft.com/office/powerpoint/2010/main" val="3031218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2" y="388298"/>
            <a:ext cx="7953375" cy="596265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70522" y="5522026"/>
            <a:ext cx="795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31.10.2018 – podzimní větrná vichřice nám poničila lepenku na střeše, vyměněno</a:t>
            </a:r>
          </a:p>
        </p:txBody>
      </p:sp>
    </p:spTree>
    <p:extLst>
      <p:ext uri="{BB962C8B-B14F-4D97-AF65-F5344CB8AC3E}">
        <p14:creationId xmlns:p14="http://schemas.microsoft.com/office/powerpoint/2010/main" val="3101921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174542"/>
            <a:ext cx="8481394" cy="635850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86888" y="5890161"/>
            <a:ext cx="8490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31.10.2018 – položena vrchní část střešní krytiny </a:t>
            </a:r>
          </a:p>
        </p:txBody>
      </p:sp>
    </p:spTree>
    <p:extLst>
      <p:ext uri="{BB962C8B-B14F-4D97-AF65-F5344CB8AC3E}">
        <p14:creationId xmlns:p14="http://schemas.microsoft.com/office/powerpoint/2010/main" val="3523874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4" y="233920"/>
            <a:ext cx="7953375" cy="596265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39894" y="5438899"/>
            <a:ext cx="795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4.11.2018 – položena střešní krytina z přední části kuchyně</a:t>
            </a:r>
          </a:p>
        </p:txBody>
      </p:sp>
    </p:spTree>
    <p:extLst>
      <p:ext uri="{BB962C8B-B14F-4D97-AF65-F5344CB8AC3E}">
        <p14:creationId xmlns:p14="http://schemas.microsoft.com/office/powerpoint/2010/main" val="2594081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5" y="217992"/>
            <a:ext cx="8502732" cy="637450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6265" y="5581404"/>
            <a:ext cx="8502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15.11.2018 – položena střešní krytina nad verandou</a:t>
            </a:r>
          </a:p>
        </p:txBody>
      </p:sp>
    </p:spTree>
    <p:extLst>
      <p:ext uri="{BB962C8B-B14F-4D97-AF65-F5344CB8AC3E}">
        <p14:creationId xmlns:p14="http://schemas.microsoft.com/office/powerpoint/2010/main" val="180143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3" y="332342"/>
            <a:ext cx="8313971" cy="621096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75012" y="5771408"/>
            <a:ext cx="8313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Rozebrání původní táborové kuchyně 15.09.2017</a:t>
            </a:r>
          </a:p>
        </p:txBody>
      </p:sp>
    </p:spTree>
    <p:extLst>
      <p:ext uri="{BB962C8B-B14F-4D97-AF65-F5344CB8AC3E}">
        <p14:creationId xmlns:p14="http://schemas.microsoft.com/office/powerpoint/2010/main" val="1793408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7" y="201879"/>
            <a:ext cx="8403057" cy="629392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36808" y="5332021"/>
            <a:ext cx="8193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2019 - Táborová kuchyně s jídelnou a kolárnou</a:t>
            </a:r>
          </a:p>
        </p:txBody>
      </p:sp>
    </p:spTree>
    <p:extLst>
      <p:ext uri="{BB962C8B-B14F-4D97-AF65-F5344CB8AC3E}">
        <p14:creationId xmlns:p14="http://schemas.microsoft.com/office/powerpoint/2010/main" val="684062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62" y="534388"/>
            <a:ext cx="8861264" cy="559328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22962" y="5011386"/>
            <a:ext cx="8861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Táborová kuchyně za jeden den rozebrána</a:t>
            </a:r>
          </a:p>
        </p:txBody>
      </p:sp>
    </p:spTree>
    <p:extLst>
      <p:ext uri="{BB962C8B-B14F-4D97-AF65-F5344CB8AC3E}">
        <p14:creationId xmlns:p14="http://schemas.microsoft.com/office/powerpoint/2010/main" val="1405656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76" y="427512"/>
            <a:ext cx="8811931" cy="496388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07576" y="5723906"/>
            <a:ext cx="8811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Pomocí bagříku 13.01.2018 byla připravena plocha pro stavbu kuchyně</a:t>
            </a:r>
          </a:p>
        </p:txBody>
      </p:sp>
    </p:spTree>
    <p:extLst>
      <p:ext uri="{BB962C8B-B14F-4D97-AF65-F5344CB8AC3E}">
        <p14:creationId xmlns:p14="http://schemas.microsoft.com/office/powerpoint/2010/main" val="4090443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0" y="273133"/>
            <a:ext cx="8324603" cy="636253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58140" y="6056416"/>
            <a:ext cx="8324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 24.03.2018 jsme začali ručně kopat díry pro základové patky</a:t>
            </a:r>
          </a:p>
        </p:txBody>
      </p:sp>
    </p:spTree>
    <p:extLst>
      <p:ext uri="{BB962C8B-B14F-4D97-AF65-F5344CB8AC3E}">
        <p14:creationId xmlns:p14="http://schemas.microsoft.com/office/powerpoint/2010/main" val="1961303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2" y="293296"/>
            <a:ext cx="8315139" cy="623386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29392" y="5854535"/>
            <a:ext cx="8315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Bylo potřeba vykopat 20 děr pro základové patky</a:t>
            </a:r>
          </a:p>
        </p:txBody>
      </p:sp>
    </p:spTree>
    <p:extLst>
      <p:ext uri="{BB962C8B-B14F-4D97-AF65-F5344CB8AC3E}">
        <p14:creationId xmlns:p14="http://schemas.microsoft.com/office/powerpoint/2010/main" val="3588696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-20180531-WA00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75" y="274320"/>
            <a:ext cx="8312330" cy="623424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74766" y="5799908"/>
            <a:ext cx="829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12.04.2018 připravené na betonování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-20180531-WA00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313509"/>
            <a:ext cx="8168640" cy="612648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74767" y="5564776"/>
            <a:ext cx="8112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12.04.2018 – začínáme betonovat patky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</TotalTime>
  <Words>226</Words>
  <Application>Microsoft Office PowerPoint</Application>
  <PresentationFormat>Širokoúhlá obrazovka</PresentationFormat>
  <Paragraphs>30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Trebuchet MS</vt:lpstr>
      <vt:lpstr>Wingdings 3</vt:lpstr>
      <vt:lpstr>Fazeta</vt:lpstr>
      <vt:lpstr>Táborová kuchyně  na Kopretinové louce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Policie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DUŠÁNEK Jiří</dc:creator>
  <cp:lastModifiedBy>Juzr</cp:lastModifiedBy>
  <cp:revision>14</cp:revision>
  <dcterms:created xsi:type="dcterms:W3CDTF">2019-04-25T06:03:08Z</dcterms:created>
  <dcterms:modified xsi:type="dcterms:W3CDTF">2019-04-26T17:25:42Z</dcterms:modified>
</cp:coreProperties>
</file>