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61" r:id="rId3"/>
    <p:sldId id="258" r:id="rId4"/>
    <p:sldId id="259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Tábory</a:t>
            </a:r>
            <a:r>
              <a:rPr lang="cs-CZ" baseline="0" dirty="0"/>
              <a:t> 2016 – 2019</a:t>
            </a:r>
          </a:p>
          <a:p>
            <a:pPr>
              <a:defRPr/>
            </a:pPr>
            <a:r>
              <a:rPr lang="cs-CZ" baseline="0" dirty="0"/>
              <a:t>Počty tábořících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4.335420767716535E-2"/>
          <c:y val="0.16884373961345109"/>
          <c:w val="0.93633329232283469"/>
          <c:h val="0.616290500966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1. chlapecký oddíl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77-47BF-911D-C56835CDA8E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77-47BF-911D-C56835CDA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List1!$B$2:$B$4</c:f>
              <c:numCache>
                <c:formatCode>General</c:formatCode>
                <c:ptCount val="3"/>
                <c:pt idx="0">
                  <c:v>37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B3-4E54-9C8C-50AEC9C5152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1. dívčí  oddíl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77-47BF-911D-C56835CDA8E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77-47BF-911D-C56835CDA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List1!$C$2:$C$4</c:f>
              <c:numCache>
                <c:formatCode>General</c:formatCode>
                <c:ptCount val="3"/>
                <c:pt idx="0">
                  <c:v>34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B3-4E54-9C8C-50AEC9C5152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1. chlapecký a 1. dívčí oddíl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77-47BF-911D-C56835CDA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List1!$D$2:$D$4</c:f>
              <c:numCache>
                <c:formatCode>General</c:formatCode>
                <c:ptCount val="3"/>
                <c:pt idx="0">
                  <c:v>0</c:v>
                </c:pt>
                <c:pt idx="1">
                  <c:v>80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B3-4E54-9C8C-50AEC9C5152F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31. oddíl + 33. smečka 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77-47BF-911D-C56835CDA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List1!$E$2:$E$4</c:f>
              <c:numCache>
                <c:formatCode>General</c:formatCode>
                <c:ptCount val="3"/>
                <c:pt idx="0">
                  <c:v>38</c:v>
                </c:pt>
                <c:pt idx="1">
                  <c:v>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B3-4E54-9C8C-50AEC9C5152F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37. dívčí oddíl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77-47BF-911D-C56835CDA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List1!$F$2:$F$4</c:f>
              <c:numCache>
                <c:formatCode>General</c:formatCode>
                <c:ptCount val="3"/>
                <c:pt idx="0">
                  <c:v>52</c:v>
                </c:pt>
                <c:pt idx="1">
                  <c:v>0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B3-4E54-9C8C-50AEC9C5152F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31. oddíl. + 33. smečka + 37. dívčí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77-47BF-911D-C56835CDA8E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77-47BF-911D-C56835CDA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List1!$G$2:$G$4</c:f>
              <c:numCache>
                <c:formatCode>General</c:formatCode>
                <c:ptCount val="3"/>
                <c:pt idx="0">
                  <c:v>0</c:v>
                </c:pt>
                <c:pt idx="1">
                  <c:v>76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B3-4E54-9C8C-50AEC9C51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1894111919"/>
        <c:axId val="1894112335"/>
      </c:barChart>
      <c:catAx>
        <c:axId val="1894111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94112335"/>
        <c:crosses val="autoZero"/>
        <c:auto val="1"/>
        <c:lblAlgn val="ctr"/>
        <c:lblOffset val="100"/>
        <c:noMultiLvlLbl val="0"/>
      </c:catAx>
      <c:valAx>
        <c:axId val="1894112335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94111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74052657480314E-2"/>
          <c:y val="0.85050899049526385"/>
          <c:w val="0.92995644685039391"/>
          <c:h val="0.128397260802333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95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46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260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228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705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232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749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05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63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1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1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84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1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12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51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1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84A6-C7A9-42ED-8B79-677F076B530F}" type="datetimeFigureOut">
              <a:rPr lang="cs-CZ" smtClean="0"/>
              <a:t>26. 4. 2019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DF2192-135B-4304-815E-488B6704C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72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262434" y="1903616"/>
            <a:ext cx="5759282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7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00B050"/>
                  </a:outerShdw>
                </a:effectLst>
              </a:rPr>
              <a:t>Tábory </a:t>
            </a:r>
          </a:p>
          <a:p>
            <a:pPr algn="ctr"/>
            <a:r>
              <a:rPr lang="cs-CZ" sz="7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00B050"/>
                  </a:outerShdw>
                </a:effectLst>
              </a:rPr>
              <a:t>2016 - 2019</a:t>
            </a:r>
          </a:p>
        </p:txBody>
      </p:sp>
    </p:spTree>
    <p:extLst>
      <p:ext uri="{BB962C8B-B14F-4D97-AF65-F5344CB8AC3E}">
        <p14:creationId xmlns:p14="http://schemas.microsoft.com/office/powerpoint/2010/main" val="298786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87" y="510185"/>
            <a:ext cx="9006978" cy="5428146"/>
          </a:xfrm>
        </p:spPr>
      </p:pic>
    </p:spTree>
    <p:extLst>
      <p:ext uri="{BB962C8B-B14F-4D97-AF65-F5344CB8AC3E}">
        <p14:creationId xmlns:p14="http://schemas.microsoft.com/office/powerpoint/2010/main" val="347823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913" y="659876"/>
            <a:ext cx="10637363" cy="54888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 Přehled táborů 2016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200" dirty="0"/>
              <a:t>2016 – 1. dívčí oddíl - tábořiště </a:t>
            </a:r>
            <a:r>
              <a:rPr lang="cs-CZ" sz="2200" b="1" dirty="0"/>
              <a:t>Dolany u Nových Hradů</a:t>
            </a:r>
            <a:br>
              <a:rPr lang="cs-CZ" sz="2200" dirty="0"/>
            </a:br>
            <a:r>
              <a:rPr lang="cs-CZ" sz="2200" dirty="0"/>
              <a:t>                               - vedoucí tábora </a:t>
            </a:r>
            <a:r>
              <a:rPr lang="cs-CZ" sz="2200" b="1" dirty="0"/>
              <a:t>Silva Králová</a:t>
            </a:r>
            <a:br>
              <a:rPr lang="cs-CZ" sz="2200" dirty="0"/>
            </a:br>
            <a:r>
              <a:rPr lang="cs-CZ" sz="2200" dirty="0"/>
              <a:t>                               - </a:t>
            </a:r>
            <a:r>
              <a:rPr lang="cs-CZ" sz="2200" dirty="0" err="1"/>
              <a:t>zást</a:t>
            </a:r>
            <a:r>
              <a:rPr lang="cs-CZ" sz="2200" dirty="0"/>
              <a:t>. vedoucí tábora </a:t>
            </a:r>
            <a:r>
              <a:rPr lang="cs-CZ" sz="2200" b="1" dirty="0"/>
              <a:t>Adéla Jungová – </a:t>
            </a:r>
            <a:r>
              <a:rPr lang="cs-CZ" sz="2200" b="1" dirty="0" err="1"/>
              <a:t>Pipi</a:t>
            </a:r>
            <a:endParaRPr lang="cs-CZ" sz="2200" b="1" dirty="0"/>
          </a:p>
          <a:p>
            <a:pPr marL="0" indent="0">
              <a:buNone/>
            </a:pPr>
            <a:r>
              <a:rPr lang="cs-CZ" sz="2200" dirty="0"/>
              <a:t> 2016 – 1. chlapecký oddíl - tábořiště </a:t>
            </a:r>
            <a:r>
              <a:rPr lang="cs-CZ" sz="2200" b="1" dirty="0"/>
              <a:t>Kopretinová louka u Tatenic</a:t>
            </a:r>
            <a:br>
              <a:rPr lang="cs-CZ" sz="2200" dirty="0"/>
            </a:br>
            <a:r>
              <a:rPr lang="cs-CZ" sz="2200" dirty="0"/>
              <a:t>                                       - vedoucí tábora </a:t>
            </a:r>
            <a:r>
              <a:rPr lang="cs-CZ" sz="2200" b="1" dirty="0"/>
              <a:t>Josef Krátký - </a:t>
            </a:r>
            <a:r>
              <a:rPr lang="cs-CZ" sz="2200" b="1" dirty="0" err="1"/>
              <a:t>Pepus</a:t>
            </a:r>
            <a:br>
              <a:rPr lang="cs-CZ" sz="2200" dirty="0"/>
            </a:br>
            <a:r>
              <a:rPr lang="cs-CZ" sz="2200" dirty="0"/>
              <a:t>                                       - </a:t>
            </a:r>
            <a:r>
              <a:rPr lang="cs-CZ" sz="2200" dirty="0" err="1"/>
              <a:t>zást</a:t>
            </a:r>
            <a:r>
              <a:rPr lang="cs-CZ" sz="2200" dirty="0"/>
              <a:t>. vedoucího tábora </a:t>
            </a:r>
            <a:r>
              <a:rPr lang="cs-CZ" sz="2200" b="1" dirty="0"/>
              <a:t>Miloslav Uher - Šroubek</a:t>
            </a:r>
          </a:p>
          <a:p>
            <a:pPr marL="0" indent="0">
              <a:buNone/>
            </a:pPr>
            <a:r>
              <a:rPr lang="cs-CZ" sz="2200" dirty="0"/>
              <a:t> 2016 – 31. oddíl skautů + 33. smečka vlčat </a:t>
            </a:r>
            <a:br>
              <a:rPr lang="cs-CZ" sz="2200" dirty="0"/>
            </a:br>
            <a:r>
              <a:rPr lang="cs-CZ" sz="2200" dirty="0"/>
              <a:t>                                     - tábořiště </a:t>
            </a:r>
            <a:r>
              <a:rPr lang="cs-CZ" sz="2200" b="1" dirty="0"/>
              <a:t>U Suchého dubu u Horního Jelení</a:t>
            </a:r>
            <a:br>
              <a:rPr lang="cs-CZ" sz="2200" dirty="0"/>
            </a:br>
            <a:r>
              <a:rPr lang="cs-CZ" sz="2200" dirty="0"/>
              <a:t>                                     - vedoucí tábora </a:t>
            </a:r>
            <a:r>
              <a:rPr lang="cs-CZ" sz="2200" b="1" dirty="0"/>
              <a:t>David Skalický</a:t>
            </a:r>
            <a:br>
              <a:rPr lang="cs-CZ" sz="2200" dirty="0"/>
            </a:br>
            <a:r>
              <a:rPr lang="cs-CZ" sz="2200" dirty="0"/>
              <a:t>                                     - </a:t>
            </a:r>
            <a:r>
              <a:rPr lang="cs-CZ" sz="2200" dirty="0" err="1"/>
              <a:t>zást</a:t>
            </a:r>
            <a:r>
              <a:rPr lang="cs-CZ" sz="2200" dirty="0"/>
              <a:t>. vedoucího tábora </a:t>
            </a:r>
            <a:r>
              <a:rPr lang="cs-CZ" sz="2200" b="1" dirty="0"/>
              <a:t>Tomáš Skalický</a:t>
            </a:r>
          </a:p>
          <a:p>
            <a:pPr marL="0" indent="0">
              <a:buNone/>
            </a:pPr>
            <a:r>
              <a:rPr lang="cs-CZ" sz="2200" dirty="0"/>
              <a:t> 2016 – 37. dívčí oddíl - tábořiště </a:t>
            </a:r>
            <a:r>
              <a:rPr lang="cs-CZ" sz="2200" b="1" dirty="0"/>
              <a:t>Pískovna u Verměřovic</a:t>
            </a:r>
            <a:br>
              <a:rPr lang="cs-CZ" sz="2200" dirty="0"/>
            </a:br>
            <a:r>
              <a:rPr lang="cs-CZ" sz="2200" dirty="0"/>
              <a:t>                                 - vedoucí tábora </a:t>
            </a:r>
            <a:r>
              <a:rPr lang="cs-CZ" sz="2200" b="1" dirty="0"/>
              <a:t>Gabriela Nováková</a:t>
            </a:r>
            <a:br>
              <a:rPr lang="cs-CZ" sz="2200" dirty="0"/>
            </a:br>
            <a:r>
              <a:rPr lang="cs-CZ" sz="2200" dirty="0"/>
              <a:t>                                 - </a:t>
            </a:r>
            <a:r>
              <a:rPr lang="cs-CZ" sz="2200" dirty="0" err="1"/>
              <a:t>zást</a:t>
            </a:r>
            <a:r>
              <a:rPr lang="cs-CZ" sz="2200" dirty="0"/>
              <a:t>. vedoucího tábora </a:t>
            </a:r>
            <a:r>
              <a:rPr lang="cs-CZ" sz="2200" b="1" dirty="0"/>
              <a:t>Iveta </a:t>
            </a:r>
            <a:r>
              <a:rPr lang="cs-CZ" sz="2200" b="1" dirty="0" err="1"/>
              <a:t>Ficnerová</a:t>
            </a:r>
            <a:endParaRPr lang="cs-CZ" sz="2200" b="1" dirty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74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132" y="282804"/>
            <a:ext cx="10533668" cy="5894159"/>
          </a:xfrm>
        </p:spPr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 Přehled táborů 2017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2017 – 1. chlapecký oddíl + 1. dívčí oddíl</a:t>
            </a:r>
          </a:p>
          <a:p>
            <a:pPr marL="0" indent="0">
              <a:buNone/>
            </a:pPr>
            <a:r>
              <a:rPr lang="cs-CZ" dirty="0"/>
              <a:t>                                     - tábořiště </a:t>
            </a:r>
            <a:r>
              <a:rPr lang="cs-CZ" b="1" dirty="0"/>
              <a:t>Kopretinová louka u Tatenic</a:t>
            </a:r>
            <a:br>
              <a:rPr lang="cs-CZ" dirty="0"/>
            </a:br>
            <a:r>
              <a:rPr lang="cs-CZ" dirty="0"/>
              <a:t>                                     - vedoucí tábora </a:t>
            </a:r>
            <a:r>
              <a:rPr lang="cs-CZ" b="1" dirty="0"/>
              <a:t>Miloslav Uher - Šroubek</a:t>
            </a:r>
            <a:br>
              <a:rPr lang="cs-CZ" dirty="0"/>
            </a:br>
            <a:r>
              <a:rPr lang="cs-CZ" dirty="0"/>
              <a:t>                                     - </a:t>
            </a:r>
            <a:r>
              <a:rPr lang="cs-CZ" dirty="0" err="1"/>
              <a:t>zást</a:t>
            </a:r>
            <a:r>
              <a:rPr lang="cs-CZ" dirty="0"/>
              <a:t>. vedoucí tábora </a:t>
            </a:r>
            <a:r>
              <a:rPr lang="cs-CZ" b="1" dirty="0"/>
              <a:t>Adéla </a:t>
            </a:r>
            <a:r>
              <a:rPr lang="cs-CZ" b="1" dirty="0" err="1"/>
              <a:t>Hacurová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2017 – 31. oddíl skautů + 33. smečka vlčat + 37.  dívčí oddíl</a:t>
            </a:r>
          </a:p>
          <a:p>
            <a:pPr marL="0" indent="0">
              <a:buNone/>
            </a:pPr>
            <a:r>
              <a:rPr lang="cs-CZ" dirty="0"/>
              <a:t>                                     - tábořiště </a:t>
            </a:r>
            <a:r>
              <a:rPr lang="cs-CZ" b="1" dirty="0"/>
              <a:t>Kopretinová louka u Tatenic</a:t>
            </a:r>
            <a:br>
              <a:rPr lang="cs-CZ" dirty="0"/>
            </a:br>
            <a:r>
              <a:rPr lang="cs-CZ" dirty="0"/>
              <a:t>                                     - vedoucí tábora </a:t>
            </a:r>
            <a:r>
              <a:rPr lang="cs-CZ" b="1" dirty="0"/>
              <a:t>David Skalický</a:t>
            </a:r>
            <a:br>
              <a:rPr lang="cs-CZ" dirty="0"/>
            </a:br>
            <a:r>
              <a:rPr lang="cs-CZ" dirty="0"/>
              <a:t>                                     - </a:t>
            </a:r>
            <a:r>
              <a:rPr lang="cs-CZ" dirty="0" err="1"/>
              <a:t>zást</a:t>
            </a:r>
            <a:r>
              <a:rPr lang="cs-CZ" dirty="0"/>
              <a:t>. vedoucí tábora </a:t>
            </a:r>
            <a:r>
              <a:rPr lang="cs-CZ" b="1" dirty="0"/>
              <a:t>Gabriela Nováková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69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1852" y="461913"/>
            <a:ext cx="10561948" cy="5715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Přehled táborů 2018</a:t>
            </a:r>
            <a:br>
              <a:rPr lang="cs-CZ" sz="2200" b="1" dirty="0"/>
            </a:br>
            <a:endParaRPr lang="cs-CZ" dirty="0"/>
          </a:p>
          <a:p>
            <a:pPr marL="0" indent="0">
              <a:buNone/>
            </a:pPr>
            <a:r>
              <a:rPr lang="cs-CZ" sz="2200" dirty="0"/>
              <a:t>2018 – 1. chlapecký oddíl + 1. dívčí oddíl</a:t>
            </a:r>
            <a:br>
              <a:rPr lang="cs-CZ" sz="2200" dirty="0"/>
            </a:br>
            <a:r>
              <a:rPr lang="cs-CZ" sz="2200" dirty="0"/>
              <a:t>                                     - tábořiště </a:t>
            </a:r>
            <a:r>
              <a:rPr lang="cs-CZ" sz="2200" b="1" dirty="0"/>
              <a:t>Kopretinová louka u Tatenic</a:t>
            </a:r>
            <a:br>
              <a:rPr lang="cs-CZ" sz="2200" dirty="0"/>
            </a:br>
            <a:r>
              <a:rPr lang="cs-CZ" sz="2200" dirty="0"/>
              <a:t>                                     - vedoucí tábora </a:t>
            </a:r>
            <a:r>
              <a:rPr lang="cs-CZ" sz="2200" b="1" dirty="0"/>
              <a:t>Miloslav Uher - Šroubek</a:t>
            </a:r>
            <a:br>
              <a:rPr lang="cs-CZ" sz="2200" dirty="0"/>
            </a:br>
            <a:r>
              <a:rPr lang="cs-CZ" sz="2200" dirty="0"/>
              <a:t>                                     - </a:t>
            </a:r>
            <a:r>
              <a:rPr lang="cs-CZ" sz="2200" dirty="0" err="1"/>
              <a:t>zást</a:t>
            </a:r>
            <a:r>
              <a:rPr lang="cs-CZ" sz="2200" dirty="0"/>
              <a:t>. vedoucí tábora </a:t>
            </a:r>
            <a:r>
              <a:rPr lang="cs-CZ" sz="2200" b="1" dirty="0"/>
              <a:t>Adéla </a:t>
            </a:r>
            <a:r>
              <a:rPr lang="cs-CZ" sz="2200" b="1" dirty="0" err="1"/>
              <a:t>Hacurová</a:t>
            </a:r>
            <a:br>
              <a:rPr lang="cs-CZ" sz="2200" b="1" dirty="0"/>
            </a:br>
            <a:endParaRPr lang="cs-CZ" sz="2200" b="1" dirty="0"/>
          </a:p>
          <a:p>
            <a:pPr marL="0" indent="0">
              <a:buNone/>
            </a:pPr>
            <a:r>
              <a:rPr lang="cs-CZ" sz="2200" dirty="0"/>
              <a:t>2018 – 31. oddíl skautů + 33. smečka vlčat</a:t>
            </a:r>
            <a:br>
              <a:rPr lang="cs-CZ" sz="2200" dirty="0"/>
            </a:br>
            <a:r>
              <a:rPr lang="cs-CZ" sz="2200" dirty="0"/>
              <a:t>                                     - tábořiště </a:t>
            </a:r>
            <a:r>
              <a:rPr lang="cs-CZ" sz="2200" b="1" dirty="0"/>
              <a:t>Dolany u Nových hradů</a:t>
            </a:r>
            <a:br>
              <a:rPr lang="cs-CZ" sz="2200" dirty="0"/>
            </a:br>
            <a:r>
              <a:rPr lang="cs-CZ" sz="2200" dirty="0"/>
              <a:t>                                     - vedoucí tábora </a:t>
            </a:r>
            <a:r>
              <a:rPr lang="cs-CZ" sz="2200" b="1" dirty="0"/>
              <a:t>Filip Černohous</a:t>
            </a:r>
            <a:br>
              <a:rPr lang="cs-CZ" sz="2200" dirty="0"/>
            </a:br>
            <a:r>
              <a:rPr lang="cs-CZ" sz="2200" dirty="0"/>
              <a:t>                                     - </a:t>
            </a:r>
            <a:r>
              <a:rPr lang="cs-CZ" sz="2200" dirty="0" err="1"/>
              <a:t>zást</a:t>
            </a:r>
            <a:r>
              <a:rPr lang="cs-CZ" sz="2200" dirty="0"/>
              <a:t>. vedoucího tábora </a:t>
            </a:r>
            <a:r>
              <a:rPr lang="cs-CZ" sz="2200" b="1" dirty="0"/>
              <a:t>David Skalický</a:t>
            </a:r>
            <a:br>
              <a:rPr lang="cs-CZ" sz="2200" b="1" dirty="0"/>
            </a:br>
            <a:endParaRPr lang="cs-CZ" sz="2200" b="1" dirty="0"/>
          </a:p>
          <a:p>
            <a:pPr marL="0" indent="0">
              <a:buNone/>
            </a:pPr>
            <a:r>
              <a:rPr lang="cs-CZ" sz="2200" dirty="0"/>
              <a:t> 2018 – 37. dívčí oddíl - tábořiště </a:t>
            </a:r>
            <a:r>
              <a:rPr lang="cs-CZ" sz="2200" b="1" dirty="0"/>
              <a:t>Srní u Hlinska</a:t>
            </a:r>
            <a:br>
              <a:rPr lang="cs-CZ" sz="2200" dirty="0"/>
            </a:br>
            <a:r>
              <a:rPr lang="cs-CZ" sz="2200" dirty="0"/>
              <a:t>                                 - vedoucí tábora </a:t>
            </a:r>
            <a:r>
              <a:rPr lang="cs-CZ" sz="2200" b="1" dirty="0"/>
              <a:t>Gabriela Nováková</a:t>
            </a:r>
            <a:br>
              <a:rPr lang="cs-CZ" sz="2200" dirty="0"/>
            </a:br>
            <a:r>
              <a:rPr lang="cs-CZ" sz="2200" dirty="0"/>
              <a:t>                                 - </a:t>
            </a:r>
            <a:r>
              <a:rPr lang="cs-CZ" sz="2200" dirty="0" err="1"/>
              <a:t>zást</a:t>
            </a:r>
            <a:r>
              <a:rPr lang="cs-CZ" sz="2200" dirty="0"/>
              <a:t>. vedoucího tábora </a:t>
            </a:r>
            <a:r>
              <a:rPr lang="cs-CZ" sz="2200" b="1" dirty="0"/>
              <a:t>Iveta Natálie Minářová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341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660635274"/>
              </p:ext>
            </p:extLst>
          </p:nvPr>
        </p:nvGraphicFramePr>
        <p:xfrm>
          <a:off x="117416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877182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53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Policie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DUŠÁNEK Jiří</dc:creator>
  <cp:lastModifiedBy>Juzr</cp:lastModifiedBy>
  <cp:revision>11</cp:revision>
  <dcterms:created xsi:type="dcterms:W3CDTF">2019-04-24T07:47:34Z</dcterms:created>
  <dcterms:modified xsi:type="dcterms:W3CDTF">2019-04-26T17:17:16Z</dcterms:modified>
</cp:coreProperties>
</file>