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6" r:id="rId2"/>
    <p:sldId id="261" r:id="rId3"/>
    <p:sldId id="258" r:id="rId4"/>
    <p:sldId id="259" r:id="rId5"/>
    <p:sldId id="260" r:id="rId6"/>
    <p:sldId id="25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Tábory</a:t>
            </a:r>
            <a:r>
              <a:rPr lang="cs-CZ" baseline="0" dirty="0"/>
              <a:t> 2016 – 2019</a:t>
            </a:r>
          </a:p>
          <a:p>
            <a:pPr>
              <a:defRPr/>
            </a:pPr>
            <a:r>
              <a:rPr lang="cs-CZ" baseline="0" dirty="0"/>
              <a:t>Počty tábořících</a:t>
            </a:r>
            <a:endParaRPr lang="cs-CZ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4.335420767716535E-2"/>
          <c:y val="0.16884373961345109"/>
          <c:w val="0.93633329232283469"/>
          <c:h val="0.61629050096638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1. chlapecký oddíl</c:v>
                </c:pt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977-47BF-911D-C56835CDA8E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977-47BF-911D-C56835CDA8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List1!$B$2:$B$4</c:f>
              <c:numCache>
                <c:formatCode>General</c:formatCode>
                <c:ptCount val="3"/>
                <c:pt idx="0">
                  <c:v>37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B3-4E54-9C8C-50AEC9C5152F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1. dívčí  oddíl</c:v>
                </c:pt>
              </c:strCache>
            </c:strRef>
          </c:tx>
          <c:spPr>
            <a:gradFill flip="none" rotWithShape="1">
              <a:gsLst>
                <a:gs pos="0">
                  <a:schemeClr val="accent2"/>
                </a:gs>
                <a:gs pos="75000">
                  <a:schemeClr val="accent2">
                    <a:lumMod val="60000"/>
                    <a:lumOff val="40000"/>
                  </a:schemeClr>
                </a:gs>
                <a:gs pos="51000">
                  <a:schemeClr val="accent2">
                    <a:alpha val="75000"/>
                  </a:schemeClr>
                </a:gs>
                <a:gs pos="100000">
                  <a:schemeClr val="accent2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977-47BF-911D-C56835CDA8E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977-47BF-911D-C56835CDA8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List1!$C$2:$C$4</c:f>
              <c:numCache>
                <c:formatCode>General</c:formatCode>
                <c:ptCount val="3"/>
                <c:pt idx="0">
                  <c:v>34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B3-4E54-9C8C-50AEC9C5152F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1. chlapecký a 1. dívčí oddíl</c:v>
                </c:pt>
              </c:strCache>
            </c:strRef>
          </c:tx>
          <c:spPr>
            <a:gradFill flip="none" rotWithShape="1">
              <a:gsLst>
                <a:gs pos="0">
                  <a:schemeClr val="accent3"/>
                </a:gs>
                <a:gs pos="75000">
                  <a:schemeClr val="accent3">
                    <a:lumMod val="60000"/>
                    <a:lumOff val="40000"/>
                  </a:schemeClr>
                </a:gs>
                <a:gs pos="51000">
                  <a:schemeClr val="accent3">
                    <a:alpha val="75000"/>
                  </a:schemeClr>
                </a:gs>
                <a:gs pos="100000">
                  <a:schemeClr val="accent3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977-47BF-911D-C56835CDA8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List1!$D$2:$D$4</c:f>
              <c:numCache>
                <c:formatCode>General</c:formatCode>
                <c:ptCount val="3"/>
                <c:pt idx="0">
                  <c:v>0</c:v>
                </c:pt>
                <c:pt idx="1">
                  <c:v>80</c:v>
                </c:pt>
                <c:pt idx="2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B3-4E54-9C8C-50AEC9C5152F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31. oddíl + 33. smečka </c:v>
                </c:pt>
              </c:strCache>
            </c:strRef>
          </c:tx>
          <c:spPr>
            <a:gradFill flip="none" rotWithShape="1">
              <a:gsLst>
                <a:gs pos="0">
                  <a:schemeClr val="accent4"/>
                </a:gs>
                <a:gs pos="75000">
                  <a:schemeClr val="accent4">
                    <a:lumMod val="60000"/>
                    <a:lumOff val="40000"/>
                  </a:schemeClr>
                </a:gs>
                <a:gs pos="51000">
                  <a:schemeClr val="accent4">
                    <a:alpha val="75000"/>
                  </a:schemeClr>
                </a:gs>
                <a:gs pos="100000">
                  <a:schemeClr val="accent4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977-47BF-911D-C56835CDA8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List1!$E$2:$E$4</c:f>
              <c:numCache>
                <c:formatCode>General</c:formatCode>
                <c:ptCount val="3"/>
                <c:pt idx="0">
                  <c:v>38</c:v>
                </c:pt>
                <c:pt idx="1">
                  <c:v>0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B3-4E54-9C8C-50AEC9C5152F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37. dívčí oddíl</c:v>
                </c:pt>
              </c:strCache>
            </c:strRef>
          </c:tx>
          <c:spPr>
            <a:gradFill flip="none" rotWithShape="1">
              <a:gsLst>
                <a:gs pos="0">
                  <a:schemeClr val="accent5"/>
                </a:gs>
                <a:gs pos="75000">
                  <a:schemeClr val="accent5">
                    <a:lumMod val="60000"/>
                    <a:lumOff val="40000"/>
                  </a:schemeClr>
                </a:gs>
                <a:gs pos="51000">
                  <a:schemeClr val="accent5">
                    <a:alpha val="75000"/>
                  </a:schemeClr>
                </a:gs>
                <a:gs pos="100000">
                  <a:schemeClr val="accent5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977-47BF-911D-C56835CDA8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List1!$F$2:$F$4</c:f>
              <c:numCache>
                <c:formatCode>General</c:formatCode>
                <c:ptCount val="3"/>
                <c:pt idx="0">
                  <c:v>52</c:v>
                </c:pt>
                <c:pt idx="1">
                  <c:v>0</c:v>
                </c:pt>
                <c:pt idx="2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7B3-4E54-9C8C-50AEC9C5152F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31. oddíl. + 33. smečka + 37. dívčí</c:v>
                </c:pt>
              </c:strCache>
            </c:strRef>
          </c:tx>
          <c:spPr>
            <a:gradFill flip="none" rotWithShape="1">
              <a:gsLst>
                <a:gs pos="0">
                  <a:schemeClr val="accent6"/>
                </a:gs>
                <a:gs pos="75000">
                  <a:schemeClr val="accent6">
                    <a:lumMod val="60000"/>
                    <a:lumOff val="40000"/>
                  </a:schemeClr>
                </a:gs>
                <a:gs pos="51000">
                  <a:schemeClr val="accent6">
                    <a:alpha val="75000"/>
                  </a:schemeClr>
                </a:gs>
                <a:gs pos="100000">
                  <a:schemeClr val="accent6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977-47BF-911D-C56835CDA8E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977-47BF-911D-C56835CDA8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List1!$G$2:$G$4</c:f>
              <c:numCache>
                <c:formatCode>General</c:formatCode>
                <c:ptCount val="3"/>
                <c:pt idx="0">
                  <c:v>0</c:v>
                </c:pt>
                <c:pt idx="1">
                  <c:v>76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7B3-4E54-9C8C-50AEC9C515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5"/>
        <c:overlap val="-70"/>
        <c:axId val="1894111919"/>
        <c:axId val="1894112335"/>
      </c:barChart>
      <c:catAx>
        <c:axId val="1894111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94112335"/>
        <c:crosses val="autoZero"/>
        <c:auto val="1"/>
        <c:lblAlgn val="ctr"/>
        <c:lblOffset val="100"/>
        <c:noMultiLvlLbl val="0"/>
      </c:catAx>
      <c:valAx>
        <c:axId val="1894112335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tx1">
                      <a:lumMod val="5000"/>
                      <a:lumOff val="95000"/>
                    </a:schemeClr>
                  </a:gs>
                  <a:gs pos="0">
                    <a:schemeClr val="tx1">
                      <a:lumMod val="25000"/>
                      <a:lumOff val="7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941119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674052657480314E-2"/>
          <c:y val="0.85050899049526385"/>
          <c:w val="0.92995644685039391"/>
          <c:h val="0.128397260802333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84A6-C7A9-42ED-8B79-677F076B530F}" type="datetimeFigureOut">
              <a:rPr lang="cs-CZ" smtClean="0"/>
              <a:t>26. 4. 2019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2192-135B-4304-815E-488B6704C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957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84A6-C7A9-42ED-8B79-677F076B530F}" type="datetimeFigureOut">
              <a:rPr lang="cs-CZ" smtClean="0"/>
              <a:t>26. 4. 2019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2192-135B-4304-815E-488B6704C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461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84A6-C7A9-42ED-8B79-677F076B530F}" type="datetimeFigureOut">
              <a:rPr lang="cs-CZ" smtClean="0"/>
              <a:t>26. 4. 2019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2192-135B-4304-815E-488B6704C122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2601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84A6-C7A9-42ED-8B79-677F076B530F}" type="datetimeFigureOut">
              <a:rPr lang="cs-CZ" smtClean="0"/>
              <a:t>26. 4. 2019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2192-135B-4304-815E-488B6704C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228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84A6-C7A9-42ED-8B79-677F076B530F}" type="datetimeFigureOut">
              <a:rPr lang="cs-CZ" smtClean="0"/>
              <a:t>26. 4. 2019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2192-135B-4304-815E-488B6704C12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5705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84A6-C7A9-42ED-8B79-677F076B530F}" type="datetimeFigureOut">
              <a:rPr lang="cs-CZ" smtClean="0"/>
              <a:t>26. 4. 2019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2192-135B-4304-815E-488B6704C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72323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84A6-C7A9-42ED-8B79-677F076B530F}" type="datetimeFigureOut">
              <a:rPr lang="cs-CZ" smtClean="0"/>
              <a:t>26. 4. 2019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2192-135B-4304-815E-488B6704C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8749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84A6-C7A9-42ED-8B79-677F076B530F}" type="datetimeFigureOut">
              <a:rPr lang="cs-CZ" smtClean="0"/>
              <a:t>26. 4. 2019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2192-135B-4304-815E-488B6704C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5056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84A6-C7A9-42ED-8B79-677F076B530F}" type="datetimeFigureOut">
              <a:rPr lang="cs-CZ" smtClean="0"/>
              <a:t>26. 4. 2019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2192-135B-4304-815E-488B6704C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263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84A6-C7A9-42ED-8B79-677F076B530F}" type="datetimeFigureOut">
              <a:rPr lang="cs-CZ" smtClean="0"/>
              <a:t>26. 4. 2019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2192-135B-4304-815E-488B6704C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413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84A6-C7A9-42ED-8B79-677F076B530F}" type="datetimeFigureOut">
              <a:rPr lang="cs-CZ" smtClean="0"/>
              <a:t>26. 4. 2019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2192-135B-4304-815E-488B6704C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9011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84A6-C7A9-42ED-8B79-677F076B530F}" type="datetimeFigureOut">
              <a:rPr lang="cs-CZ" smtClean="0"/>
              <a:t>26. 4. 2019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2192-135B-4304-815E-488B6704C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840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84A6-C7A9-42ED-8B79-677F076B530F}" type="datetimeFigureOut">
              <a:rPr lang="cs-CZ" smtClean="0"/>
              <a:t>26. 4. 2019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2192-135B-4304-815E-488B6704C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81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84A6-C7A9-42ED-8B79-677F076B530F}" type="datetimeFigureOut">
              <a:rPr lang="cs-CZ" smtClean="0"/>
              <a:t>26. 4. 2019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2192-135B-4304-815E-488B6704C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3122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84A6-C7A9-42ED-8B79-677F076B530F}" type="datetimeFigureOut">
              <a:rPr lang="cs-CZ" smtClean="0"/>
              <a:t>26. 4. 2019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2192-135B-4304-815E-488B6704C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1516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84A6-C7A9-42ED-8B79-677F076B530F}" type="datetimeFigureOut">
              <a:rPr lang="cs-CZ" smtClean="0"/>
              <a:t>26. 4. 2019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F2192-135B-4304-815E-488B6704C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9519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B84A6-C7A9-42ED-8B79-677F076B530F}" type="datetimeFigureOut">
              <a:rPr lang="cs-CZ" smtClean="0"/>
              <a:t>26. 4. 2019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1DF2192-135B-4304-815E-488B6704C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472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2262434" y="1903616"/>
            <a:ext cx="5759282" cy="2246769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7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rgbClr val="00B050"/>
                  </a:outerShdw>
                </a:effectLst>
              </a:rPr>
              <a:t>Tábory </a:t>
            </a:r>
          </a:p>
          <a:p>
            <a:pPr algn="ctr"/>
            <a:r>
              <a:rPr lang="cs-CZ" sz="7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rgbClr val="00B050"/>
                  </a:outerShdw>
                </a:effectLst>
              </a:rPr>
              <a:t>2016 - 2019</a:t>
            </a:r>
          </a:p>
        </p:txBody>
      </p:sp>
    </p:spTree>
    <p:extLst>
      <p:ext uri="{BB962C8B-B14F-4D97-AF65-F5344CB8AC3E}">
        <p14:creationId xmlns:p14="http://schemas.microsoft.com/office/powerpoint/2010/main" val="2987869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87" y="510185"/>
            <a:ext cx="9006978" cy="5428146"/>
          </a:xfrm>
        </p:spPr>
      </p:pic>
    </p:spTree>
    <p:extLst>
      <p:ext uri="{BB962C8B-B14F-4D97-AF65-F5344CB8AC3E}">
        <p14:creationId xmlns:p14="http://schemas.microsoft.com/office/powerpoint/2010/main" val="3478236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1913" y="659876"/>
            <a:ext cx="10637363" cy="54888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 Přehled táborů 2016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200" dirty="0"/>
              <a:t>2016 – 1. dívčí oddíl - tábořiště </a:t>
            </a:r>
            <a:r>
              <a:rPr lang="cs-CZ" sz="2200" b="1" dirty="0"/>
              <a:t>Dolany u Nových Hradů</a:t>
            </a:r>
            <a:br>
              <a:rPr lang="cs-CZ" sz="2200" dirty="0"/>
            </a:br>
            <a:r>
              <a:rPr lang="cs-CZ" sz="2200" dirty="0"/>
              <a:t>                               - vedoucí tábora </a:t>
            </a:r>
            <a:r>
              <a:rPr lang="cs-CZ" sz="2200" b="1" dirty="0"/>
              <a:t>Silva Králová</a:t>
            </a:r>
            <a:br>
              <a:rPr lang="cs-CZ" sz="2200" dirty="0"/>
            </a:br>
            <a:r>
              <a:rPr lang="cs-CZ" sz="2200" dirty="0"/>
              <a:t>                               - </a:t>
            </a:r>
            <a:r>
              <a:rPr lang="cs-CZ" sz="2200" dirty="0" err="1"/>
              <a:t>zást</a:t>
            </a:r>
            <a:r>
              <a:rPr lang="cs-CZ" sz="2200" dirty="0"/>
              <a:t>. vedoucí tábora </a:t>
            </a:r>
            <a:r>
              <a:rPr lang="cs-CZ" sz="2200" b="1" dirty="0"/>
              <a:t>Adéla Jungová – </a:t>
            </a:r>
            <a:r>
              <a:rPr lang="cs-CZ" sz="2200" b="1" dirty="0" err="1"/>
              <a:t>Pipi</a:t>
            </a:r>
            <a:endParaRPr lang="cs-CZ" sz="2200" b="1" dirty="0"/>
          </a:p>
          <a:p>
            <a:pPr marL="0" indent="0">
              <a:buNone/>
            </a:pPr>
            <a:r>
              <a:rPr lang="cs-CZ" sz="2200" dirty="0"/>
              <a:t> 2016 – 1. chlapecký oddíl - tábořiště </a:t>
            </a:r>
            <a:r>
              <a:rPr lang="cs-CZ" sz="2200" b="1" dirty="0"/>
              <a:t>Kopretinová louka u Tatenic</a:t>
            </a:r>
            <a:br>
              <a:rPr lang="cs-CZ" sz="2200" dirty="0"/>
            </a:br>
            <a:r>
              <a:rPr lang="cs-CZ" sz="2200" dirty="0"/>
              <a:t>                                       - vedoucí tábora </a:t>
            </a:r>
            <a:r>
              <a:rPr lang="cs-CZ" sz="2200" b="1" dirty="0"/>
              <a:t>Josef Krátký - </a:t>
            </a:r>
            <a:r>
              <a:rPr lang="cs-CZ" sz="2200" b="1" dirty="0" err="1"/>
              <a:t>Pepus</a:t>
            </a:r>
            <a:br>
              <a:rPr lang="cs-CZ" sz="2200" dirty="0"/>
            </a:br>
            <a:r>
              <a:rPr lang="cs-CZ" sz="2200" dirty="0"/>
              <a:t>                                       - </a:t>
            </a:r>
            <a:r>
              <a:rPr lang="cs-CZ" sz="2200" dirty="0" err="1"/>
              <a:t>zást</a:t>
            </a:r>
            <a:r>
              <a:rPr lang="cs-CZ" sz="2200" dirty="0"/>
              <a:t>. vedoucího tábora </a:t>
            </a:r>
            <a:r>
              <a:rPr lang="cs-CZ" sz="2200" b="1" dirty="0"/>
              <a:t>Miloslav Uher - Šroubek</a:t>
            </a:r>
          </a:p>
          <a:p>
            <a:pPr marL="0" indent="0">
              <a:buNone/>
            </a:pPr>
            <a:r>
              <a:rPr lang="cs-CZ" sz="2200" dirty="0"/>
              <a:t> 2016 – 31. oddíl skautů + 33. smečka vlčat </a:t>
            </a:r>
            <a:br>
              <a:rPr lang="cs-CZ" sz="2200" dirty="0"/>
            </a:br>
            <a:r>
              <a:rPr lang="cs-CZ" sz="2200" dirty="0"/>
              <a:t>                                     - tábořiště </a:t>
            </a:r>
            <a:r>
              <a:rPr lang="cs-CZ" sz="2200" b="1" dirty="0"/>
              <a:t>U Suchého dubu u Horního Jelení</a:t>
            </a:r>
            <a:br>
              <a:rPr lang="cs-CZ" sz="2200" dirty="0"/>
            </a:br>
            <a:r>
              <a:rPr lang="cs-CZ" sz="2200" dirty="0"/>
              <a:t>                                     - vedoucí tábora </a:t>
            </a:r>
            <a:r>
              <a:rPr lang="cs-CZ" sz="2200" b="1" dirty="0"/>
              <a:t>David Skalický</a:t>
            </a:r>
            <a:br>
              <a:rPr lang="cs-CZ" sz="2200" dirty="0"/>
            </a:br>
            <a:r>
              <a:rPr lang="cs-CZ" sz="2200" dirty="0"/>
              <a:t>                                     - </a:t>
            </a:r>
            <a:r>
              <a:rPr lang="cs-CZ" sz="2200" dirty="0" err="1"/>
              <a:t>zást</a:t>
            </a:r>
            <a:r>
              <a:rPr lang="cs-CZ" sz="2200" dirty="0"/>
              <a:t>. vedoucího tábora </a:t>
            </a:r>
            <a:r>
              <a:rPr lang="cs-CZ" sz="2200" b="1" dirty="0"/>
              <a:t>Tomáš Skalický</a:t>
            </a:r>
          </a:p>
          <a:p>
            <a:pPr marL="0" indent="0">
              <a:buNone/>
            </a:pPr>
            <a:r>
              <a:rPr lang="cs-CZ" sz="2200" dirty="0"/>
              <a:t> 2016 – 37. dívčí oddíl - tábořiště </a:t>
            </a:r>
            <a:r>
              <a:rPr lang="cs-CZ" sz="2200" b="1" dirty="0"/>
              <a:t>Pískovna u Verměřovic</a:t>
            </a:r>
            <a:br>
              <a:rPr lang="cs-CZ" sz="2200" dirty="0"/>
            </a:br>
            <a:r>
              <a:rPr lang="cs-CZ" sz="2200" dirty="0"/>
              <a:t>                                 - vedoucí tábora </a:t>
            </a:r>
            <a:r>
              <a:rPr lang="cs-CZ" sz="2200" b="1" dirty="0"/>
              <a:t>Gabriela Nováková</a:t>
            </a:r>
            <a:br>
              <a:rPr lang="cs-CZ" sz="2200" dirty="0"/>
            </a:br>
            <a:r>
              <a:rPr lang="cs-CZ" sz="2200" dirty="0"/>
              <a:t>                                 - </a:t>
            </a:r>
            <a:r>
              <a:rPr lang="cs-CZ" sz="2200" dirty="0" err="1"/>
              <a:t>zást</a:t>
            </a:r>
            <a:r>
              <a:rPr lang="cs-CZ" sz="2200" dirty="0"/>
              <a:t>. vedoucího tábora </a:t>
            </a:r>
            <a:r>
              <a:rPr lang="cs-CZ" sz="2200" b="1" dirty="0"/>
              <a:t>Iveta </a:t>
            </a:r>
            <a:r>
              <a:rPr lang="cs-CZ" sz="2200" b="1" dirty="0" err="1"/>
              <a:t>Ficnerová</a:t>
            </a:r>
            <a:endParaRPr lang="cs-CZ" sz="2200" b="1" dirty="0"/>
          </a:p>
          <a:p>
            <a:pPr marL="0" indent="0">
              <a:buNone/>
            </a:pPr>
            <a:endParaRPr lang="cs-CZ" sz="2200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6740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0132" y="282804"/>
            <a:ext cx="10533668" cy="5894159"/>
          </a:xfrm>
        </p:spPr>
        <p:txBody>
          <a:bodyPr/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 Přehled táborů 2017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2017 – 1. chlapecký oddíl + 1. dívčí oddíl</a:t>
            </a:r>
          </a:p>
          <a:p>
            <a:pPr marL="0" indent="0">
              <a:buNone/>
            </a:pPr>
            <a:r>
              <a:rPr lang="cs-CZ" dirty="0"/>
              <a:t>                                     - tábořiště </a:t>
            </a:r>
            <a:r>
              <a:rPr lang="cs-CZ" b="1" dirty="0"/>
              <a:t>Kopretinová louka u Tatenic</a:t>
            </a:r>
            <a:br>
              <a:rPr lang="cs-CZ" dirty="0"/>
            </a:br>
            <a:r>
              <a:rPr lang="cs-CZ" dirty="0"/>
              <a:t>                                     - vedoucí tábora </a:t>
            </a:r>
            <a:r>
              <a:rPr lang="cs-CZ" b="1" dirty="0"/>
              <a:t>Miloslav Uher - Šroubek</a:t>
            </a:r>
            <a:br>
              <a:rPr lang="cs-CZ" dirty="0"/>
            </a:br>
            <a:r>
              <a:rPr lang="cs-CZ" dirty="0"/>
              <a:t>                                     - </a:t>
            </a:r>
            <a:r>
              <a:rPr lang="cs-CZ" dirty="0" err="1"/>
              <a:t>zást</a:t>
            </a:r>
            <a:r>
              <a:rPr lang="cs-CZ" dirty="0"/>
              <a:t>. vedoucí tábora </a:t>
            </a:r>
            <a:r>
              <a:rPr lang="cs-CZ" b="1" dirty="0"/>
              <a:t>Adéla </a:t>
            </a:r>
            <a:r>
              <a:rPr lang="cs-CZ" b="1" dirty="0" err="1"/>
              <a:t>Hacurová</a:t>
            </a:r>
            <a:endParaRPr lang="cs-CZ" b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2017 – 31. oddíl skautů + 33. smečka vlčat + 37.  dívčí oddíl</a:t>
            </a:r>
          </a:p>
          <a:p>
            <a:pPr marL="0" indent="0">
              <a:buNone/>
            </a:pPr>
            <a:r>
              <a:rPr lang="cs-CZ" dirty="0"/>
              <a:t>                                     - tábořiště </a:t>
            </a:r>
            <a:r>
              <a:rPr lang="cs-CZ" b="1" dirty="0"/>
              <a:t>Kopretinová louka u Tatenic</a:t>
            </a:r>
            <a:br>
              <a:rPr lang="cs-CZ" dirty="0"/>
            </a:br>
            <a:r>
              <a:rPr lang="cs-CZ" dirty="0"/>
              <a:t>                                     - vedoucí tábora </a:t>
            </a:r>
            <a:r>
              <a:rPr lang="cs-CZ" b="1" dirty="0"/>
              <a:t>David Skalický</a:t>
            </a:r>
            <a:br>
              <a:rPr lang="cs-CZ" dirty="0"/>
            </a:br>
            <a:r>
              <a:rPr lang="cs-CZ" dirty="0"/>
              <a:t>                                     - </a:t>
            </a:r>
            <a:r>
              <a:rPr lang="cs-CZ" dirty="0" err="1"/>
              <a:t>zást</a:t>
            </a:r>
            <a:r>
              <a:rPr lang="cs-CZ" dirty="0"/>
              <a:t>. vedoucí tábora </a:t>
            </a:r>
            <a:r>
              <a:rPr lang="cs-CZ" b="1" dirty="0"/>
              <a:t>Gabriela Nováková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3697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91852" y="461913"/>
            <a:ext cx="10561948" cy="5715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 Přehled táborů 2018</a:t>
            </a:r>
            <a:br>
              <a:rPr lang="cs-CZ" sz="2200" b="1" dirty="0"/>
            </a:br>
            <a:endParaRPr lang="cs-CZ" dirty="0"/>
          </a:p>
          <a:p>
            <a:pPr marL="0" indent="0">
              <a:buNone/>
            </a:pPr>
            <a:r>
              <a:rPr lang="cs-CZ" sz="2200" dirty="0"/>
              <a:t>2018 – 1. chlapecký oddíl + 1. dívčí oddíl</a:t>
            </a:r>
            <a:br>
              <a:rPr lang="cs-CZ" sz="2200" dirty="0"/>
            </a:br>
            <a:r>
              <a:rPr lang="cs-CZ" sz="2200" dirty="0"/>
              <a:t>                                     - tábořiště </a:t>
            </a:r>
            <a:r>
              <a:rPr lang="cs-CZ" sz="2200" b="1" dirty="0"/>
              <a:t>Kopretinová louka u Tatenic</a:t>
            </a:r>
            <a:br>
              <a:rPr lang="cs-CZ" sz="2200" dirty="0"/>
            </a:br>
            <a:r>
              <a:rPr lang="cs-CZ" sz="2200" dirty="0"/>
              <a:t>                                     - vedoucí tábora </a:t>
            </a:r>
            <a:r>
              <a:rPr lang="cs-CZ" sz="2200" b="1" dirty="0"/>
              <a:t>Miloslav Uher - Šroubek</a:t>
            </a:r>
            <a:br>
              <a:rPr lang="cs-CZ" sz="2200" dirty="0"/>
            </a:br>
            <a:r>
              <a:rPr lang="cs-CZ" sz="2200" dirty="0"/>
              <a:t>                                     - </a:t>
            </a:r>
            <a:r>
              <a:rPr lang="cs-CZ" sz="2200" dirty="0" err="1"/>
              <a:t>zást</a:t>
            </a:r>
            <a:r>
              <a:rPr lang="cs-CZ" sz="2200" dirty="0"/>
              <a:t>. vedoucí tábora </a:t>
            </a:r>
            <a:r>
              <a:rPr lang="cs-CZ" sz="2200" b="1" dirty="0"/>
              <a:t>Adéla </a:t>
            </a:r>
            <a:r>
              <a:rPr lang="cs-CZ" sz="2200" b="1" dirty="0" err="1"/>
              <a:t>Hacurová</a:t>
            </a:r>
            <a:br>
              <a:rPr lang="cs-CZ" sz="2200" b="1" dirty="0"/>
            </a:br>
            <a:endParaRPr lang="cs-CZ" sz="2200" b="1" dirty="0"/>
          </a:p>
          <a:p>
            <a:pPr marL="0" indent="0">
              <a:buNone/>
            </a:pPr>
            <a:r>
              <a:rPr lang="cs-CZ" sz="2200" dirty="0"/>
              <a:t>2018 – 31. oddíl skautů + 33. smečka vlčat</a:t>
            </a:r>
            <a:br>
              <a:rPr lang="cs-CZ" sz="2200" dirty="0"/>
            </a:br>
            <a:r>
              <a:rPr lang="cs-CZ" sz="2200" dirty="0"/>
              <a:t>                                     - tábořiště </a:t>
            </a:r>
            <a:r>
              <a:rPr lang="cs-CZ" sz="2200" b="1" dirty="0"/>
              <a:t>Dolany u Nových hradů</a:t>
            </a:r>
            <a:br>
              <a:rPr lang="cs-CZ" sz="2200" dirty="0"/>
            </a:br>
            <a:r>
              <a:rPr lang="cs-CZ" sz="2200" dirty="0"/>
              <a:t>                                     - vedoucí tábora </a:t>
            </a:r>
            <a:r>
              <a:rPr lang="cs-CZ" sz="2200" b="1" dirty="0"/>
              <a:t>Filip Černohous</a:t>
            </a:r>
            <a:br>
              <a:rPr lang="cs-CZ" sz="2200" dirty="0"/>
            </a:br>
            <a:r>
              <a:rPr lang="cs-CZ" sz="2200" dirty="0"/>
              <a:t>                                     - </a:t>
            </a:r>
            <a:r>
              <a:rPr lang="cs-CZ" sz="2200" dirty="0" err="1"/>
              <a:t>zást</a:t>
            </a:r>
            <a:r>
              <a:rPr lang="cs-CZ" sz="2200" dirty="0"/>
              <a:t>. vedoucího tábora </a:t>
            </a:r>
            <a:r>
              <a:rPr lang="cs-CZ" sz="2200" b="1" dirty="0"/>
              <a:t>David Skalický</a:t>
            </a:r>
            <a:br>
              <a:rPr lang="cs-CZ" sz="2200" b="1" dirty="0"/>
            </a:br>
            <a:endParaRPr lang="cs-CZ" sz="2200" b="1" dirty="0"/>
          </a:p>
          <a:p>
            <a:pPr marL="0" indent="0">
              <a:buNone/>
            </a:pPr>
            <a:r>
              <a:rPr lang="cs-CZ" sz="2200" dirty="0"/>
              <a:t> 2018 – 37. dívčí oddíl - tábořiště </a:t>
            </a:r>
            <a:r>
              <a:rPr lang="cs-CZ" sz="2200" b="1" dirty="0"/>
              <a:t>Srní u Hlinska</a:t>
            </a:r>
            <a:br>
              <a:rPr lang="cs-CZ" sz="2200" dirty="0"/>
            </a:br>
            <a:r>
              <a:rPr lang="cs-CZ" sz="2200" dirty="0"/>
              <a:t>                                 - vedoucí tábora </a:t>
            </a:r>
            <a:r>
              <a:rPr lang="cs-CZ" sz="2200" b="1" dirty="0"/>
              <a:t>Gabriela Nováková</a:t>
            </a:r>
            <a:br>
              <a:rPr lang="cs-CZ" sz="2200" dirty="0"/>
            </a:br>
            <a:r>
              <a:rPr lang="cs-CZ" sz="2200" dirty="0"/>
              <a:t>                                 - </a:t>
            </a:r>
            <a:r>
              <a:rPr lang="cs-CZ" sz="2200" dirty="0" err="1"/>
              <a:t>zást</a:t>
            </a:r>
            <a:r>
              <a:rPr lang="cs-CZ" sz="2200" dirty="0"/>
              <a:t>. vedoucího tábora </a:t>
            </a:r>
            <a:r>
              <a:rPr lang="cs-CZ" sz="2200" b="1" dirty="0"/>
              <a:t>Iveta Natálie Minářová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9341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 5"/>
          <p:cNvGraphicFramePr/>
          <p:nvPr>
            <p:extLst>
              <p:ext uri="{D42A27DB-BD31-4B8C-83A1-F6EECF244321}">
                <p14:modId xmlns:p14="http://schemas.microsoft.com/office/powerpoint/2010/main" val="3660635274"/>
              </p:ext>
            </p:extLst>
          </p:nvPr>
        </p:nvGraphicFramePr>
        <p:xfrm>
          <a:off x="117416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877182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154</TotalTime>
  <Words>53</Words>
  <Application>Microsoft Office PowerPoint</Application>
  <PresentationFormat>Širokoúhlá obrazovka</PresentationFormat>
  <Paragraphs>23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Fazeta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Policie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DUŠÁNEK Jiří</dc:creator>
  <cp:lastModifiedBy>Juzr</cp:lastModifiedBy>
  <cp:revision>11</cp:revision>
  <dcterms:created xsi:type="dcterms:W3CDTF">2019-04-24T07:47:34Z</dcterms:created>
  <dcterms:modified xsi:type="dcterms:W3CDTF">2019-04-26T17:17:16Z</dcterms:modified>
</cp:coreProperties>
</file>