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89E"/>
    <a:srgbClr val="F59E00"/>
    <a:srgbClr val="255C9E"/>
    <a:srgbClr val="BDD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96CA2-F8F3-4007-9794-0A9EE1561F17}" v="33" dt="2019-04-26T03:21:35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oslav Uher" userId="d63db409dcc2ed89" providerId="LiveId" clId="{1C196CA2-F8F3-4007-9794-0A9EE1561F17}"/>
    <pc:docChg chg="undo custSel addSld delSld modSld">
      <pc:chgData name="Miloslav Uher" userId="d63db409dcc2ed89" providerId="LiveId" clId="{1C196CA2-F8F3-4007-9794-0A9EE1561F17}" dt="2019-04-26T03:22:39.487" v="3648" actId="1076"/>
      <pc:docMkLst>
        <pc:docMk/>
      </pc:docMkLst>
      <pc:sldChg chg="addSp modSp">
        <pc:chgData name="Miloslav Uher" userId="d63db409dcc2ed89" providerId="LiveId" clId="{1C196CA2-F8F3-4007-9794-0A9EE1561F17}" dt="2019-04-24T21:18:30.208" v="16" actId="1076"/>
        <pc:sldMkLst>
          <pc:docMk/>
          <pc:sldMk cId="3211961955" sldId="256"/>
        </pc:sldMkLst>
        <pc:spChg chg="mod">
          <ac:chgData name="Miloslav Uher" userId="d63db409dcc2ed89" providerId="LiveId" clId="{1C196CA2-F8F3-4007-9794-0A9EE1561F17}" dt="2019-04-24T21:17:07.125" v="12" actId="20577"/>
          <ac:spMkLst>
            <pc:docMk/>
            <pc:sldMk cId="3211961955" sldId="256"/>
            <ac:spMk id="3" creationId="{00000000-0000-0000-0000-000000000000}"/>
          </ac:spMkLst>
        </pc:spChg>
        <pc:picChg chg="add mod">
          <ac:chgData name="Miloslav Uher" userId="d63db409dcc2ed89" providerId="LiveId" clId="{1C196CA2-F8F3-4007-9794-0A9EE1561F17}" dt="2019-04-24T21:18:30.208" v="16" actId="1076"/>
          <ac:picMkLst>
            <pc:docMk/>
            <pc:sldMk cId="3211961955" sldId="256"/>
            <ac:picMk id="5" creationId="{05720DB4-AD29-4785-AD6E-4AAF1F379C51}"/>
          </ac:picMkLst>
        </pc:picChg>
      </pc:sldChg>
      <pc:sldChg chg="addSp modSp">
        <pc:chgData name="Miloslav Uher" userId="d63db409dcc2ed89" providerId="LiveId" clId="{1C196CA2-F8F3-4007-9794-0A9EE1561F17}" dt="2019-04-26T03:19:26.119" v="3614" actId="1076"/>
        <pc:sldMkLst>
          <pc:docMk/>
          <pc:sldMk cId="4069121462" sldId="257"/>
        </pc:sldMkLst>
        <pc:spChg chg="mod">
          <ac:chgData name="Miloslav Uher" userId="d63db409dcc2ed89" providerId="LiveId" clId="{1C196CA2-F8F3-4007-9794-0A9EE1561F17}" dt="2019-04-24T21:21:17.678" v="41" actId="20577"/>
          <ac:spMkLst>
            <pc:docMk/>
            <pc:sldMk cId="4069121462" sldId="257"/>
            <ac:spMk id="2" creationId="{00000000-0000-0000-0000-000000000000}"/>
          </ac:spMkLst>
        </pc:spChg>
        <pc:spChg chg="mod">
          <ac:chgData name="Miloslav Uher" userId="d63db409dcc2ed89" providerId="LiveId" clId="{1C196CA2-F8F3-4007-9794-0A9EE1561F17}" dt="2019-04-24T21:59:14.981" v="1131" actId="20577"/>
          <ac:spMkLst>
            <pc:docMk/>
            <pc:sldMk cId="4069121462" sldId="257"/>
            <ac:spMk id="3" creationId="{00000000-0000-0000-0000-000000000000}"/>
          </ac:spMkLst>
        </pc:spChg>
        <pc:picChg chg="add mod">
          <ac:chgData name="Miloslav Uher" userId="d63db409dcc2ed89" providerId="LiveId" clId="{1C196CA2-F8F3-4007-9794-0A9EE1561F17}" dt="2019-04-26T03:11:42.035" v="3586" actId="14100"/>
          <ac:picMkLst>
            <pc:docMk/>
            <pc:sldMk cId="4069121462" sldId="257"/>
            <ac:picMk id="4" creationId="{69717D54-D31B-4B35-89DB-3C3BF3597B41}"/>
          </ac:picMkLst>
        </pc:picChg>
        <pc:picChg chg="add mod">
          <ac:chgData name="Miloslav Uher" userId="d63db409dcc2ed89" providerId="LiveId" clId="{1C196CA2-F8F3-4007-9794-0A9EE1561F17}" dt="2019-04-26T03:11:29.268" v="3582" actId="1076"/>
          <ac:picMkLst>
            <pc:docMk/>
            <pc:sldMk cId="4069121462" sldId="257"/>
            <ac:picMk id="5" creationId="{824FFD3B-1685-4A09-9A67-819A2F9CE190}"/>
          </ac:picMkLst>
        </pc:picChg>
        <pc:picChg chg="add mod">
          <ac:chgData name="Miloslav Uher" userId="d63db409dcc2ed89" providerId="LiveId" clId="{1C196CA2-F8F3-4007-9794-0A9EE1561F17}" dt="2019-04-26T03:12:12.572" v="3602" actId="1035"/>
          <ac:picMkLst>
            <pc:docMk/>
            <pc:sldMk cId="4069121462" sldId="257"/>
            <ac:picMk id="7" creationId="{AB9E7EA3-1012-401D-8400-EED1009E5FBA}"/>
          </ac:picMkLst>
        </pc:picChg>
        <pc:picChg chg="add mod">
          <ac:chgData name="Miloslav Uher" userId="d63db409dcc2ed89" providerId="LiveId" clId="{1C196CA2-F8F3-4007-9794-0A9EE1561F17}" dt="2019-04-26T03:11:46.676" v="3588" actId="1076"/>
          <ac:picMkLst>
            <pc:docMk/>
            <pc:sldMk cId="4069121462" sldId="257"/>
            <ac:picMk id="10" creationId="{9EA8275A-0B1F-43E8-837D-0715328227DF}"/>
          </ac:picMkLst>
        </pc:picChg>
        <pc:picChg chg="add mod">
          <ac:chgData name="Miloslav Uher" userId="d63db409dcc2ed89" providerId="LiveId" clId="{1C196CA2-F8F3-4007-9794-0A9EE1561F17}" dt="2019-04-26T03:11:56.152" v="3590" actId="1076"/>
          <ac:picMkLst>
            <pc:docMk/>
            <pc:sldMk cId="4069121462" sldId="257"/>
            <ac:picMk id="11" creationId="{7B5B6BD6-E5FE-4A72-BB8A-325DED432182}"/>
          </ac:picMkLst>
        </pc:picChg>
        <pc:picChg chg="add mod modCrop">
          <ac:chgData name="Miloslav Uher" userId="d63db409dcc2ed89" providerId="LiveId" clId="{1C196CA2-F8F3-4007-9794-0A9EE1561F17}" dt="2019-04-26T03:12:03.233" v="3592" actId="1076"/>
          <ac:picMkLst>
            <pc:docMk/>
            <pc:sldMk cId="4069121462" sldId="257"/>
            <ac:picMk id="12" creationId="{C8E8A0B9-88AA-430E-BB61-A231673CF041}"/>
          </ac:picMkLst>
        </pc:picChg>
        <pc:picChg chg="add mod">
          <ac:chgData name="Miloslav Uher" userId="d63db409dcc2ed89" providerId="LiveId" clId="{1C196CA2-F8F3-4007-9794-0A9EE1561F17}" dt="2019-04-26T03:16:13.745" v="3610" actId="1076"/>
          <ac:picMkLst>
            <pc:docMk/>
            <pc:sldMk cId="4069121462" sldId="257"/>
            <ac:picMk id="13" creationId="{6ED2A5D9-77C9-4BAC-A737-AEF105371BD6}"/>
          </ac:picMkLst>
        </pc:picChg>
        <pc:picChg chg="add mod">
          <ac:chgData name="Miloslav Uher" userId="d63db409dcc2ed89" providerId="LiveId" clId="{1C196CA2-F8F3-4007-9794-0A9EE1561F17}" dt="2019-04-26T03:16:10.272" v="3609" actId="14100"/>
          <ac:picMkLst>
            <pc:docMk/>
            <pc:sldMk cId="4069121462" sldId="257"/>
            <ac:picMk id="14" creationId="{B12A60C0-62B5-4BFC-A5DE-1D03909021CA}"/>
          </ac:picMkLst>
        </pc:picChg>
        <pc:picChg chg="add mod">
          <ac:chgData name="Miloslav Uher" userId="d63db409dcc2ed89" providerId="LiveId" clId="{1C196CA2-F8F3-4007-9794-0A9EE1561F17}" dt="2019-04-26T03:19:26.119" v="3614" actId="1076"/>
          <ac:picMkLst>
            <pc:docMk/>
            <pc:sldMk cId="4069121462" sldId="257"/>
            <ac:picMk id="15" creationId="{A3A4D1D0-AE1D-4793-B421-67E278938036}"/>
          </ac:picMkLst>
        </pc:picChg>
      </pc:sldChg>
      <pc:sldChg chg="addSp modSp add">
        <pc:chgData name="Miloslav Uher" userId="d63db409dcc2ed89" providerId="LiveId" clId="{1C196CA2-F8F3-4007-9794-0A9EE1561F17}" dt="2019-04-26T03:21:14.092" v="3632" actId="1076"/>
        <pc:sldMkLst>
          <pc:docMk/>
          <pc:sldMk cId="3458654994" sldId="258"/>
        </pc:sldMkLst>
        <pc:spChg chg="mod">
          <ac:chgData name="Miloslav Uher" userId="d63db409dcc2ed89" providerId="LiveId" clId="{1C196CA2-F8F3-4007-9794-0A9EE1561F17}" dt="2019-04-24T21:35:39.358" v="444" actId="20577"/>
          <ac:spMkLst>
            <pc:docMk/>
            <pc:sldMk cId="3458654994" sldId="258"/>
            <ac:spMk id="2" creationId="{00000000-0000-0000-0000-000000000000}"/>
          </ac:spMkLst>
        </pc:spChg>
        <pc:spChg chg="mod">
          <ac:chgData name="Miloslav Uher" userId="d63db409dcc2ed89" providerId="LiveId" clId="{1C196CA2-F8F3-4007-9794-0A9EE1561F17}" dt="2019-04-26T03:21:03.320" v="3629" actId="20577"/>
          <ac:spMkLst>
            <pc:docMk/>
            <pc:sldMk cId="3458654994" sldId="258"/>
            <ac:spMk id="3" creationId="{00000000-0000-0000-0000-000000000000}"/>
          </ac:spMkLst>
        </pc:spChg>
        <pc:picChg chg="add mod">
          <ac:chgData name="Miloslav Uher" userId="d63db409dcc2ed89" providerId="LiveId" clId="{1C196CA2-F8F3-4007-9794-0A9EE1561F17}" dt="2019-04-26T03:21:14.092" v="3632" actId="1076"/>
          <ac:picMkLst>
            <pc:docMk/>
            <pc:sldMk cId="3458654994" sldId="258"/>
            <ac:picMk id="10" creationId="{6F31E518-0D7C-40BC-A001-DEA426BD1139}"/>
          </ac:picMkLst>
        </pc:picChg>
        <pc:picChg chg="add mod">
          <ac:chgData name="Miloslav Uher" userId="d63db409dcc2ed89" providerId="LiveId" clId="{1C196CA2-F8F3-4007-9794-0A9EE1561F17}" dt="2019-04-26T03:20:54.978" v="3627" actId="1076"/>
          <ac:picMkLst>
            <pc:docMk/>
            <pc:sldMk cId="3458654994" sldId="258"/>
            <ac:picMk id="11" creationId="{A2EE430E-0C2C-44AD-B7E3-AA33AE2924AA}"/>
          </ac:picMkLst>
        </pc:picChg>
        <pc:picChg chg="add mod">
          <ac:chgData name="Miloslav Uher" userId="d63db409dcc2ed89" providerId="LiveId" clId="{1C196CA2-F8F3-4007-9794-0A9EE1561F17}" dt="2019-04-26T03:20:20.902" v="3618" actId="1036"/>
          <ac:picMkLst>
            <pc:docMk/>
            <pc:sldMk cId="3458654994" sldId="258"/>
            <ac:picMk id="12" creationId="{31B1D9A9-45BC-4F1F-BF1D-28820452285D}"/>
          </ac:picMkLst>
        </pc:picChg>
        <pc:picChg chg="add mod">
          <ac:chgData name="Miloslav Uher" userId="d63db409dcc2ed89" providerId="LiveId" clId="{1C196CA2-F8F3-4007-9794-0A9EE1561F17}" dt="2019-04-26T03:20:25.667" v="3619" actId="1076"/>
          <ac:picMkLst>
            <pc:docMk/>
            <pc:sldMk cId="3458654994" sldId="258"/>
            <ac:picMk id="13" creationId="{F4D01480-4919-4742-83A0-CEF4FEEDA302}"/>
          </ac:picMkLst>
        </pc:picChg>
        <pc:picChg chg="add mod">
          <ac:chgData name="Miloslav Uher" userId="d63db409dcc2ed89" providerId="LiveId" clId="{1C196CA2-F8F3-4007-9794-0A9EE1561F17}" dt="2019-04-26T03:20:27.932" v="3620" actId="1076"/>
          <ac:picMkLst>
            <pc:docMk/>
            <pc:sldMk cId="3458654994" sldId="258"/>
            <ac:picMk id="14" creationId="{B64DD5FF-B36A-4920-9318-C1005051EC08}"/>
          </ac:picMkLst>
        </pc:picChg>
        <pc:picChg chg="add mod">
          <ac:chgData name="Miloslav Uher" userId="d63db409dcc2ed89" providerId="LiveId" clId="{1C196CA2-F8F3-4007-9794-0A9EE1561F17}" dt="2019-04-26T03:20:32.481" v="3621" actId="1076"/>
          <ac:picMkLst>
            <pc:docMk/>
            <pc:sldMk cId="3458654994" sldId="258"/>
            <ac:picMk id="15" creationId="{094D432D-3957-4597-B26C-BC209FEB58D7}"/>
          </ac:picMkLst>
        </pc:picChg>
      </pc:sldChg>
      <pc:sldChg chg="addSp delSp modSp add">
        <pc:chgData name="Miloslav Uher" userId="d63db409dcc2ed89" providerId="LiveId" clId="{1C196CA2-F8F3-4007-9794-0A9EE1561F17}" dt="2019-04-26T03:22:39.487" v="3648" actId="1076"/>
        <pc:sldMkLst>
          <pc:docMk/>
          <pc:sldMk cId="2348211809" sldId="259"/>
        </pc:sldMkLst>
        <pc:spChg chg="mod">
          <ac:chgData name="Miloslav Uher" userId="d63db409dcc2ed89" providerId="LiveId" clId="{1C196CA2-F8F3-4007-9794-0A9EE1561F17}" dt="2019-04-24T21:36:10.115" v="451" actId="20577"/>
          <ac:spMkLst>
            <pc:docMk/>
            <pc:sldMk cId="2348211809" sldId="259"/>
            <ac:spMk id="2" creationId="{00000000-0000-0000-0000-000000000000}"/>
          </ac:spMkLst>
        </pc:spChg>
        <pc:spChg chg="mod">
          <ac:chgData name="Miloslav Uher" userId="d63db409dcc2ed89" providerId="LiveId" clId="{1C196CA2-F8F3-4007-9794-0A9EE1561F17}" dt="2019-04-26T02:57:45.701" v="3559" actId="20577"/>
          <ac:spMkLst>
            <pc:docMk/>
            <pc:sldMk cId="2348211809" sldId="259"/>
            <ac:spMk id="3" creationId="{00000000-0000-0000-0000-000000000000}"/>
          </ac:spMkLst>
        </pc:spChg>
        <pc:grpChg chg="add mod">
          <ac:chgData name="Miloslav Uher" userId="d63db409dcc2ed89" providerId="LiveId" clId="{1C196CA2-F8F3-4007-9794-0A9EE1561F17}" dt="2019-04-26T02:58:08.873" v="3565" actId="14100"/>
          <ac:grpSpMkLst>
            <pc:docMk/>
            <pc:sldMk cId="2348211809" sldId="259"/>
            <ac:grpSpMk id="24" creationId="{B11006B2-B33E-4D43-B1A1-8351C3FCA942}"/>
          </ac:grpSpMkLst>
        </pc:grpChg>
        <pc:picChg chg="add mod">
          <ac:chgData name="Miloslav Uher" userId="d63db409dcc2ed89" providerId="LiveId" clId="{1C196CA2-F8F3-4007-9794-0A9EE1561F17}" dt="2019-04-26T02:57:35.402" v="3558" actId="164"/>
          <ac:picMkLst>
            <pc:docMk/>
            <pc:sldMk cId="2348211809" sldId="259"/>
            <ac:picMk id="5" creationId="{920DD9BB-0BBC-43F2-8DCE-A710A9CB9F29}"/>
          </ac:picMkLst>
        </pc:picChg>
        <pc:picChg chg="add mod">
          <ac:chgData name="Miloslav Uher" userId="d63db409dcc2ed89" providerId="LiveId" clId="{1C196CA2-F8F3-4007-9794-0A9EE1561F17}" dt="2019-04-26T02:57:35.402" v="3558" actId="164"/>
          <ac:picMkLst>
            <pc:docMk/>
            <pc:sldMk cId="2348211809" sldId="259"/>
            <ac:picMk id="11" creationId="{9A6BC18D-0011-4B5C-8C9E-884756488595}"/>
          </ac:picMkLst>
        </pc:picChg>
        <pc:picChg chg="add mod">
          <ac:chgData name="Miloslav Uher" userId="d63db409dcc2ed89" providerId="LiveId" clId="{1C196CA2-F8F3-4007-9794-0A9EE1561F17}" dt="2019-04-26T02:57:35.402" v="3558" actId="164"/>
          <ac:picMkLst>
            <pc:docMk/>
            <pc:sldMk cId="2348211809" sldId="259"/>
            <ac:picMk id="13" creationId="{969E563B-5E6D-4401-8BE2-4011CACF1775}"/>
          </ac:picMkLst>
        </pc:picChg>
        <pc:picChg chg="add mod modCrop">
          <ac:chgData name="Miloslav Uher" userId="d63db409dcc2ed89" providerId="LiveId" clId="{1C196CA2-F8F3-4007-9794-0A9EE1561F17}" dt="2019-04-26T02:57:35.402" v="3558" actId="164"/>
          <ac:picMkLst>
            <pc:docMk/>
            <pc:sldMk cId="2348211809" sldId="259"/>
            <ac:picMk id="15" creationId="{54E62D9A-6D0F-4607-82ED-F8B03596859C}"/>
          </ac:picMkLst>
        </pc:picChg>
        <pc:picChg chg="add mod modCrop">
          <ac:chgData name="Miloslav Uher" userId="d63db409dcc2ed89" providerId="LiveId" clId="{1C196CA2-F8F3-4007-9794-0A9EE1561F17}" dt="2019-04-26T02:57:35.402" v="3558" actId="164"/>
          <ac:picMkLst>
            <pc:docMk/>
            <pc:sldMk cId="2348211809" sldId="259"/>
            <ac:picMk id="17" creationId="{C499FCDE-391D-4FF4-A642-817A00A30954}"/>
          </ac:picMkLst>
        </pc:picChg>
        <pc:picChg chg="add del mod">
          <ac:chgData name="Miloslav Uher" userId="d63db409dcc2ed89" providerId="LiveId" clId="{1C196CA2-F8F3-4007-9794-0A9EE1561F17}" dt="2019-04-26T02:54:09.357" v="3556" actId="478"/>
          <ac:picMkLst>
            <pc:docMk/>
            <pc:sldMk cId="2348211809" sldId="259"/>
            <ac:picMk id="19" creationId="{7B118E29-60B7-4F45-8343-61117DF1B712}"/>
          </ac:picMkLst>
        </pc:picChg>
        <pc:picChg chg="add del mod">
          <ac:chgData name="Miloslav Uher" userId="d63db409dcc2ed89" providerId="LiveId" clId="{1C196CA2-F8F3-4007-9794-0A9EE1561F17}" dt="2019-04-26T02:54:09.357" v="3556" actId="478"/>
          <ac:picMkLst>
            <pc:docMk/>
            <pc:sldMk cId="2348211809" sldId="259"/>
            <ac:picMk id="21" creationId="{6E60570B-6507-440C-B810-11C084F5BB44}"/>
          </ac:picMkLst>
        </pc:picChg>
        <pc:picChg chg="add del mod">
          <ac:chgData name="Miloslav Uher" userId="d63db409dcc2ed89" providerId="LiveId" clId="{1C196CA2-F8F3-4007-9794-0A9EE1561F17}" dt="2019-04-26T02:54:09.357" v="3556" actId="478"/>
          <ac:picMkLst>
            <pc:docMk/>
            <pc:sldMk cId="2348211809" sldId="259"/>
            <ac:picMk id="23" creationId="{E903FB56-7FD0-4A0D-80CD-9514E9B016E3}"/>
          </ac:picMkLst>
        </pc:picChg>
        <pc:picChg chg="add mod">
          <ac:chgData name="Miloslav Uher" userId="d63db409dcc2ed89" providerId="LiveId" clId="{1C196CA2-F8F3-4007-9794-0A9EE1561F17}" dt="2019-04-26T03:22:17.360" v="3642" actId="14100"/>
          <ac:picMkLst>
            <pc:docMk/>
            <pc:sldMk cId="2348211809" sldId="259"/>
            <ac:picMk id="25" creationId="{E95F7655-F07F-4441-BE12-1EAD0F307DBE}"/>
          </ac:picMkLst>
        </pc:picChg>
        <pc:picChg chg="add mod">
          <ac:chgData name="Miloslav Uher" userId="d63db409dcc2ed89" providerId="LiveId" clId="{1C196CA2-F8F3-4007-9794-0A9EE1561F17}" dt="2019-04-26T03:21:52.122" v="3636" actId="14100"/>
          <ac:picMkLst>
            <pc:docMk/>
            <pc:sldMk cId="2348211809" sldId="259"/>
            <ac:picMk id="26" creationId="{6421DAB6-9431-4A45-8729-83364E68BFB1}"/>
          </ac:picMkLst>
        </pc:picChg>
        <pc:picChg chg="add mod">
          <ac:chgData name="Miloslav Uher" userId="d63db409dcc2ed89" providerId="LiveId" clId="{1C196CA2-F8F3-4007-9794-0A9EE1561F17}" dt="2019-04-26T03:22:03.958" v="3639" actId="14100"/>
          <ac:picMkLst>
            <pc:docMk/>
            <pc:sldMk cId="2348211809" sldId="259"/>
            <ac:picMk id="27" creationId="{FFCA6309-A95D-432C-9951-34E6DB6CA73C}"/>
          </ac:picMkLst>
        </pc:picChg>
        <pc:picChg chg="add mod">
          <ac:chgData name="Miloslav Uher" userId="d63db409dcc2ed89" providerId="LiveId" clId="{1C196CA2-F8F3-4007-9794-0A9EE1561F17}" dt="2019-04-26T03:22:39.487" v="3648" actId="1076"/>
          <ac:picMkLst>
            <pc:docMk/>
            <pc:sldMk cId="2348211809" sldId="259"/>
            <ac:picMk id="28" creationId="{112D5F76-143D-49A6-969E-FE12FDC62FB6}"/>
          </ac:picMkLst>
        </pc:picChg>
      </pc:sldChg>
      <pc:sldChg chg="modSp add">
        <pc:chgData name="Miloslav Uher" userId="d63db409dcc2ed89" providerId="LiveId" clId="{1C196CA2-F8F3-4007-9794-0A9EE1561F17}" dt="2019-04-24T22:20:14.365" v="2377" actId="20577"/>
        <pc:sldMkLst>
          <pc:docMk/>
          <pc:sldMk cId="1584113146" sldId="260"/>
        </pc:sldMkLst>
        <pc:spChg chg="mod">
          <ac:chgData name="Miloslav Uher" userId="d63db409dcc2ed89" providerId="LiveId" clId="{1C196CA2-F8F3-4007-9794-0A9EE1561F17}" dt="2019-04-24T22:02:11.475" v="1139" actId="20577"/>
          <ac:spMkLst>
            <pc:docMk/>
            <pc:sldMk cId="1584113146" sldId="260"/>
            <ac:spMk id="2" creationId="{00000000-0000-0000-0000-000000000000}"/>
          </ac:spMkLst>
        </pc:spChg>
        <pc:spChg chg="mod">
          <ac:chgData name="Miloslav Uher" userId="d63db409dcc2ed89" providerId="LiveId" clId="{1C196CA2-F8F3-4007-9794-0A9EE1561F17}" dt="2019-04-24T22:20:14.365" v="2377" actId="20577"/>
          <ac:spMkLst>
            <pc:docMk/>
            <pc:sldMk cId="1584113146" sldId="260"/>
            <ac:spMk id="3" creationId="{00000000-0000-0000-0000-000000000000}"/>
          </ac:spMkLst>
        </pc:spChg>
      </pc:sldChg>
      <pc:sldChg chg="modSp add">
        <pc:chgData name="Miloslav Uher" userId="d63db409dcc2ed89" providerId="LiveId" clId="{1C196CA2-F8F3-4007-9794-0A9EE1561F17}" dt="2019-04-26T02:42:59.862" v="3516" actId="20577"/>
        <pc:sldMkLst>
          <pc:docMk/>
          <pc:sldMk cId="504572630" sldId="261"/>
        </pc:sldMkLst>
        <pc:spChg chg="mod">
          <ac:chgData name="Miloslav Uher" userId="d63db409dcc2ed89" providerId="LiveId" clId="{1C196CA2-F8F3-4007-9794-0A9EE1561F17}" dt="2019-04-24T22:13:01.135" v="1793" actId="20577"/>
          <ac:spMkLst>
            <pc:docMk/>
            <pc:sldMk cId="504572630" sldId="261"/>
            <ac:spMk id="2" creationId="{00000000-0000-0000-0000-000000000000}"/>
          </ac:spMkLst>
        </pc:spChg>
        <pc:spChg chg="mod">
          <ac:chgData name="Miloslav Uher" userId="d63db409dcc2ed89" providerId="LiveId" clId="{1C196CA2-F8F3-4007-9794-0A9EE1561F17}" dt="2019-04-26T02:42:59.862" v="3516" actId="20577"/>
          <ac:spMkLst>
            <pc:docMk/>
            <pc:sldMk cId="504572630" sldId="261"/>
            <ac:spMk id="3" creationId="{00000000-0000-0000-0000-000000000000}"/>
          </ac:spMkLst>
        </pc:spChg>
      </pc:sldChg>
      <pc:sldChg chg="modSp add">
        <pc:chgData name="Miloslav Uher" userId="d63db409dcc2ed89" providerId="LiveId" clId="{1C196CA2-F8F3-4007-9794-0A9EE1561F17}" dt="2019-04-24T22:29:21.010" v="3031" actId="20577"/>
        <pc:sldMkLst>
          <pc:docMk/>
          <pc:sldMk cId="1514542511" sldId="262"/>
        </pc:sldMkLst>
        <pc:spChg chg="mod">
          <ac:chgData name="Miloslav Uher" userId="d63db409dcc2ed89" providerId="LiveId" clId="{1C196CA2-F8F3-4007-9794-0A9EE1561F17}" dt="2019-04-24T22:21:37.166" v="2458" actId="20577"/>
          <ac:spMkLst>
            <pc:docMk/>
            <pc:sldMk cId="1514542511" sldId="262"/>
            <ac:spMk id="2" creationId="{00000000-0000-0000-0000-000000000000}"/>
          </ac:spMkLst>
        </pc:spChg>
        <pc:spChg chg="mod">
          <ac:chgData name="Miloslav Uher" userId="d63db409dcc2ed89" providerId="LiveId" clId="{1C196CA2-F8F3-4007-9794-0A9EE1561F17}" dt="2019-04-24T22:29:21.010" v="3031" actId="20577"/>
          <ac:spMkLst>
            <pc:docMk/>
            <pc:sldMk cId="1514542511" sldId="262"/>
            <ac:spMk id="3" creationId="{00000000-0000-0000-0000-000000000000}"/>
          </ac:spMkLst>
        </pc:spChg>
      </pc:sldChg>
      <pc:sldChg chg="modSp add">
        <pc:chgData name="Miloslav Uher" userId="d63db409dcc2ed89" providerId="LiveId" clId="{1C196CA2-F8F3-4007-9794-0A9EE1561F17}" dt="2019-04-24T22:36:50.569" v="3414" actId="20577"/>
        <pc:sldMkLst>
          <pc:docMk/>
          <pc:sldMk cId="3522436913" sldId="263"/>
        </pc:sldMkLst>
        <pc:spChg chg="mod">
          <ac:chgData name="Miloslav Uher" userId="d63db409dcc2ed89" providerId="LiveId" clId="{1C196CA2-F8F3-4007-9794-0A9EE1561F17}" dt="2019-04-24T22:30:13.127" v="3066" actId="20577"/>
          <ac:spMkLst>
            <pc:docMk/>
            <pc:sldMk cId="3522436913" sldId="263"/>
            <ac:spMk id="2" creationId="{00000000-0000-0000-0000-000000000000}"/>
          </ac:spMkLst>
        </pc:spChg>
        <pc:spChg chg="mod">
          <ac:chgData name="Miloslav Uher" userId="d63db409dcc2ed89" providerId="LiveId" clId="{1C196CA2-F8F3-4007-9794-0A9EE1561F17}" dt="2019-04-24T22:36:50.569" v="3414" actId="20577"/>
          <ac:spMkLst>
            <pc:docMk/>
            <pc:sldMk cId="3522436913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66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2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59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8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1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9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2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5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4A78-237A-4E2C-8D0B-B79009ADC85D}" type="datetimeFigureOut">
              <a:rPr lang="cs-CZ" smtClean="0"/>
              <a:t>26.4.2019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jpg"/><Relationship Id="rId10" Type="http://schemas.openxmlformats.org/officeDocument/2006/relationships/image" Target="../media/image11.png"/><Relationship Id="rId4" Type="http://schemas.openxmlformats.org/officeDocument/2006/relationships/image" Target="../media/image3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16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4.png"/><Relationship Id="rId5" Type="http://schemas.openxmlformats.org/officeDocument/2006/relationships/image" Target="../media/image5.jpg"/><Relationship Id="rId10" Type="http://schemas.openxmlformats.org/officeDocument/2006/relationships/image" Target="../media/image13.png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image" Target="../media/image18.jpg"/><Relationship Id="rId12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7.png"/><Relationship Id="rId5" Type="http://schemas.openxmlformats.org/officeDocument/2006/relationships/image" Target="../media/image5.jpg"/><Relationship Id="rId10" Type="http://schemas.openxmlformats.org/officeDocument/2006/relationships/image" Target="../media/image16.jpg"/><Relationship Id="rId4" Type="http://schemas.openxmlformats.org/officeDocument/2006/relationships/image" Target="../media/image3.emf"/><Relationship Id="rId9" Type="http://schemas.openxmlformats.org/officeDocument/2006/relationships/image" Target="../media/image19.jp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Obdélník 807"/>
          <p:cNvSpPr/>
          <p:nvPr/>
        </p:nvSpPr>
        <p:spPr>
          <a:xfrm>
            <a:off x="0" y="0"/>
            <a:ext cx="9141224" cy="5143500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2" y="4013190"/>
            <a:ext cx="1034341" cy="95558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61" y="4048983"/>
            <a:ext cx="705101" cy="8840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49" y="483518"/>
            <a:ext cx="5928102" cy="32403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214435"/>
            <a:ext cx="5184576" cy="100229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255C9E"/>
                </a:solidFill>
                <a:latin typeface="SKAUT Bold" pitchFamily="50" charset="0"/>
              </a:rPr>
              <a:t>1. Oddíl chlapecký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2421188"/>
            <a:ext cx="5184576" cy="65461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28489E"/>
                </a:solidFill>
                <a:latin typeface="TheMix C5 SemiLight" pitchFamily="34" charset="-18"/>
              </a:rPr>
              <a:t>2016 - 2018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720DB4-AD29-4785-AD6E-4AAF1F379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57" y="2024110"/>
            <a:ext cx="1821123" cy="13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84976" cy="484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339502"/>
            <a:ext cx="7416824" cy="79208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255C9E"/>
                </a:solidFill>
                <a:latin typeface="SKAUT Bold" pitchFamily="50" charset="0"/>
              </a:rPr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588" y="1131590"/>
            <a:ext cx="7416824" cy="3394472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Vedoucí oddílu: 	Miloslav Uher – Šroubek (od 2011)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Zástupci:	Matěj Richtr – Vypravěč (od 2018)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		Josef Krátký – </a:t>
            </a:r>
            <a:r>
              <a:rPr lang="cs-CZ" sz="1600" dirty="0" err="1">
                <a:solidFill>
                  <a:srgbClr val="28489E"/>
                </a:solidFill>
                <a:latin typeface="TheMix C5 SemiLight" pitchFamily="34" charset="-18"/>
              </a:rPr>
              <a:t>Pepus</a:t>
            </a:r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 (od 2014)</a:t>
            </a:r>
          </a:p>
          <a:p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Další vedoucí: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Tomáš Hacura – Sysel    Jan Paukert    Ondřej Karlík – Hlína   Marek Březina – Silver   Eva Smolová –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Nugetka</a:t>
            </a: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Členská základna: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33 – 42 mladších členů (33 k registraci 2019)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6 – 10 dospělých (10 k registraci 2019)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53" y="4013190"/>
            <a:ext cx="1034341" cy="9555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8983"/>
            <a:ext cx="705101" cy="884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9E7EA3-1012-401D-8400-EED1009E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39" y="195486"/>
            <a:ext cx="1202653" cy="908761"/>
          </a:xfrm>
          <a:prstGeom prst="snip1Rect">
            <a:avLst>
              <a:gd name="adj" fmla="val 50000"/>
            </a:avLst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717D54-D31B-4B35-89DB-3C3BF3597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411" y="2411709"/>
            <a:ext cx="911970" cy="11224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4FFD3B-1685-4A09-9A67-819A2F9CE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459" y="2415721"/>
            <a:ext cx="978627" cy="11224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EA8275A-0B1F-43E8-837D-071532822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1578" y="382462"/>
            <a:ext cx="962159" cy="9526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5B6BD6-E5FE-4A72-BB8A-325DED432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611" y="1107549"/>
            <a:ext cx="779874" cy="9607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E8A0B9-88AA-430E-BB61-A231673CF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1400"/>
          <a:stretch/>
        </p:blipFill>
        <p:spPr>
          <a:xfrm>
            <a:off x="5895396" y="1441020"/>
            <a:ext cx="642118" cy="7555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ED2A5D9-77C9-4BAC-A737-AEF105371B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0613" y="2411709"/>
            <a:ext cx="791387" cy="11224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2A60C0-62B5-4BFC-A5DE-1D03909021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4234" y="2411709"/>
            <a:ext cx="1080853" cy="11224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3A4D1D0-AE1D-4793-B421-67E2789380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7739" y="2411709"/>
            <a:ext cx="748283" cy="11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84976" cy="484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339502"/>
            <a:ext cx="7416824" cy="79208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255C9E"/>
                </a:solidFill>
                <a:latin typeface="SKAUT Bold" pitchFamily="50" charset="0"/>
              </a:rPr>
              <a:t>Vlčata - obecné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588" y="891902"/>
            <a:ext cx="7416824" cy="413482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Vedoucí: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Miloslav Uher - Šroubek    Ondřej Karlík – Hlína   Marek Březina – Silver   Eva Smolová –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Nugetka</a:t>
            </a: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Tomáš Krisl – Kečup (do 2017)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Skauti pomocníci (na schůzkách – od 2018)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Matěj Skalický – Jedlík			Lukáš Novák</a:t>
            </a:r>
          </a:p>
          <a:p>
            <a:pPr marL="0" indent="0">
              <a:buNone/>
            </a:pPr>
            <a:endParaRPr lang="cs-CZ" sz="14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4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4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Členská základna: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16 – 23 mladších členů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Dvě družiny:	Lišáci		Orlíci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53" y="4013190"/>
            <a:ext cx="1034341" cy="9555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8983"/>
            <a:ext cx="705101" cy="884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9E7EA3-1012-401D-8400-EED1009E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39" y="283270"/>
            <a:ext cx="1202653" cy="908761"/>
          </a:xfrm>
          <a:prstGeom prst="snip1Rect">
            <a:avLst>
              <a:gd name="adj" fmla="val 50000"/>
            </a:avLst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F31E518-0D7C-40BC-A001-DEA426BD1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24" y="3006726"/>
            <a:ext cx="1137773" cy="10255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2EE430E-0C2C-44AD-B7E3-AA33AE2924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14943" r="14084" b="17498"/>
          <a:stretch/>
        </p:blipFill>
        <p:spPr>
          <a:xfrm>
            <a:off x="5553967" y="3023438"/>
            <a:ext cx="842064" cy="11974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B1D9A9-45BC-4F1F-BF1D-288204522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152" y="1403093"/>
            <a:ext cx="962159" cy="9526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4D01480-4919-4742-83A0-CEF4FEEDA3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6964" y="1403093"/>
            <a:ext cx="791387" cy="11224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64DD5FF-B36A-4920-9318-C1005051EC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9694" y="1403093"/>
            <a:ext cx="1080853" cy="11224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94D432D-3957-4597-B26C-BC209FEB58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1890" y="1403093"/>
            <a:ext cx="748283" cy="11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84976" cy="484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339502"/>
            <a:ext cx="7416824" cy="79208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255C9E"/>
                </a:solidFill>
                <a:latin typeface="SKAUT Bold" pitchFamily="50" charset="0"/>
              </a:rPr>
              <a:t>Vlčata -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588" y="1131590"/>
            <a:ext cx="7416824" cy="3394472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Tradiční akce: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aspoň 1x měsíčně výprava nebo jiná víkendovka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využíváme střediskových akcí (lezecké závody, mikulášská, závody skautských hlídek)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únor – den deskových her (spolu se skauty)</a:t>
            </a:r>
          </a:p>
          <a:p>
            <a:pPr lvl="1"/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Prvky skautského programu: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vlčácký nováček (ALE plnění občas trvá až 2 roky)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3-stupňová vlčácká stezka (Mauglí…) – zatím nikdo nesplnil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plnění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vlčků</a:t>
            </a: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 pouze na táboře (výjimečně během roku)</a:t>
            </a:r>
          </a:p>
          <a:p>
            <a:pPr lvl="1"/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Oddílový provoz: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rotace dospělých vedoucích na schůzkách (Šroubek – Hlína – Silver), zvlášť vedoucí pro výpravy (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Nugetka</a:t>
            </a: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)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pomoc starších skautů na schůzkách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upadající motivování vlčat (bodování už asi potřebuje nový impulz, stejně tak motivace do víkendových akcí)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53" y="4013190"/>
            <a:ext cx="1034341" cy="9555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8983"/>
            <a:ext cx="705101" cy="884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9E7EA3-1012-401D-8400-EED1009E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39" y="283270"/>
            <a:ext cx="1202653" cy="908761"/>
          </a:xfrm>
          <a:prstGeom prst="snip1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58411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84976" cy="484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339502"/>
            <a:ext cx="7416824" cy="79208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255C9E"/>
                </a:solidFill>
                <a:latin typeface="SKAUT Bold" pitchFamily="50" charset="0"/>
              </a:rPr>
              <a:t>Skauti - obecné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182" y="937632"/>
            <a:ext cx="7416824" cy="4205868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Vedoucí: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Matěj Richtr – Vypravěč   Tomáš Hacura – Sysel    Jan Paukert    Josef Krátký -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Pepus</a:t>
            </a: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Dorůstající roveři </a:t>
            </a:r>
            <a:r>
              <a:rPr lang="cs-CZ" sz="1400" dirty="0">
                <a:solidFill>
                  <a:srgbClr val="28489E"/>
                </a:solidFill>
                <a:latin typeface="TheMix C5 SemiLight" pitchFamily="34" charset="-18"/>
              </a:rPr>
              <a:t>(</a:t>
            </a:r>
            <a:r>
              <a:rPr lang="cs-CZ" sz="1400" dirty="0" err="1">
                <a:solidFill>
                  <a:srgbClr val="28489E"/>
                </a:solidFill>
                <a:latin typeface="TheMix C5 SemiLight" pitchFamily="34" charset="-18"/>
              </a:rPr>
              <a:t>ikdyž</a:t>
            </a:r>
            <a:r>
              <a:rPr lang="cs-CZ" sz="1400" dirty="0">
                <a:solidFill>
                  <a:srgbClr val="28489E"/>
                </a:solidFill>
                <a:latin typeface="TheMix C5 SemiLight" pitchFamily="34" charset="-18"/>
              </a:rPr>
              <a:t> v </a:t>
            </a:r>
            <a:r>
              <a:rPr lang="cs-CZ" sz="1400" dirty="0" err="1">
                <a:solidFill>
                  <a:srgbClr val="28489E"/>
                </a:solidFill>
                <a:latin typeface="TheMix C5 SemiLight" pitchFamily="34" charset="-18"/>
              </a:rPr>
              <a:t>roverském</a:t>
            </a:r>
            <a:r>
              <a:rPr lang="cs-CZ" sz="1400" dirty="0">
                <a:solidFill>
                  <a:srgbClr val="28489E"/>
                </a:solidFill>
                <a:latin typeface="TheMix C5 SemiLight" pitchFamily="34" charset="-18"/>
              </a:rPr>
              <a:t> kmeni neorganizovaní)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Matěj Skalický – Jedlík    Lukáš Novák    Jakub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Dajčar</a:t>
            </a: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 – Doktor     Václav Janouch – Starosta      Jakub Dušek</a:t>
            </a:r>
          </a:p>
          <a:p>
            <a:endParaRPr lang="cs-CZ" sz="1600" dirty="0">
              <a:solidFill>
                <a:srgbClr val="28489E"/>
              </a:solidFill>
              <a:latin typeface="TheMix C5 SemiLight" pitchFamily="34" charset="-18"/>
            </a:endParaRPr>
          </a:p>
          <a:p>
            <a:endParaRPr lang="cs-CZ" sz="1600" dirty="0">
              <a:solidFill>
                <a:srgbClr val="28489E"/>
              </a:solidFill>
              <a:latin typeface="TheMix C5 SemiLight" pitchFamily="34" charset="-18"/>
            </a:endParaRPr>
          </a:p>
          <a:p>
            <a:endParaRPr lang="cs-CZ" sz="1600" dirty="0">
              <a:solidFill>
                <a:srgbClr val="28489E"/>
              </a:solidFill>
              <a:latin typeface="TheMix C5 SemiLight" pitchFamily="34" charset="-18"/>
            </a:endParaRPr>
          </a:p>
          <a:p>
            <a:endParaRPr lang="cs-CZ" sz="16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Členská základna: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16 – 20 mladších členů (vč.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roverského</a:t>
            </a: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 věku)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Tři družiny:	Bobři		Jeleni		Rysi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53" y="4013190"/>
            <a:ext cx="1034341" cy="9555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8983"/>
            <a:ext cx="705101" cy="884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9E7EA3-1012-401D-8400-EED1009E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39" y="283270"/>
            <a:ext cx="1202653" cy="908761"/>
          </a:xfrm>
          <a:prstGeom prst="snip1Rect">
            <a:avLst>
              <a:gd name="adj" fmla="val 50000"/>
            </a:avLst>
          </a:prstGeom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id="{B11006B2-B33E-4D43-B1A1-8351C3FCA942}"/>
              </a:ext>
            </a:extLst>
          </p:cNvPr>
          <p:cNvGrpSpPr/>
          <p:nvPr/>
        </p:nvGrpSpPr>
        <p:grpSpPr>
          <a:xfrm>
            <a:off x="1013996" y="2847306"/>
            <a:ext cx="6921557" cy="1201677"/>
            <a:chOff x="1049404" y="2383309"/>
            <a:chExt cx="6839137" cy="123661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20DD9BB-0BBC-43F2-8DCE-A710A9CB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383" y="2385457"/>
              <a:ext cx="1117233" cy="1230099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9A6BC18D-0011-4B5C-8C9E-884756488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211" y="2383309"/>
              <a:ext cx="878330" cy="1230099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969E563B-5E6D-4401-8BE2-4011CACF1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04" y="2387674"/>
              <a:ext cx="1312654" cy="1232247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54E62D9A-6D0F-4607-82ED-F8B035968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5" t="7027" r="23776" b="20949"/>
            <a:stretch/>
          </p:blipFill>
          <p:spPr>
            <a:xfrm>
              <a:off x="5583277" y="2389822"/>
              <a:ext cx="843990" cy="1230099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499FCDE-391D-4FF4-A642-817A00A30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0" t="14943" r="14084" b="17498"/>
            <a:stretch/>
          </p:blipFill>
          <p:spPr>
            <a:xfrm>
              <a:off x="2532011" y="2383309"/>
              <a:ext cx="832037" cy="1232247"/>
            </a:xfrm>
            <a:prstGeom prst="rect">
              <a:avLst/>
            </a:prstGeom>
          </p:spPr>
        </p:pic>
      </p:grpSp>
      <p:pic>
        <p:nvPicPr>
          <p:cNvPr id="25" name="Obrázek 24">
            <a:extLst>
              <a:ext uri="{FF2B5EF4-FFF2-40B4-BE49-F238E27FC236}">
                <a16:creationId xmlns:a16="http://schemas.microsoft.com/office/drawing/2014/main" id="{E95F7655-F07F-4441-BE12-1EAD0F307D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6290" y="1441020"/>
            <a:ext cx="743198" cy="91470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6421DAB6-9431-4A45-8729-83364E68BF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6496" y="1441021"/>
            <a:ext cx="797520" cy="91470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FCA6309-A95D-432C-9951-34E6DB6CA7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1183" y="1441020"/>
            <a:ext cx="742471" cy="91470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112D5F76-143D-49A6-969E-FE12FDC62FB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1400"/>
          <a:stretch/>
        </p:blipFill>
        <p:spPr>
          <a:xfrm>
            <a:off x="5403451" y="1431064"/>
            <a:ext cx="785864" cy="9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84976" cy="484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339502"/>
            <a:ext cx="7416824" cy="79208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255C9E"/>
                </a:solidFill>
                <a:latin typeface="SKAUT Bold" pitchFamily="50" charset="0"/>
              </a:rPr>
              <a:t>Skauti -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588" y="1131590"/>
            <a:ext cx="7416824" cy="3394472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Tradiční akce: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z historie – Mafiáni, Prospektoři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novější –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Casino</a:t>
            </a: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, vánoční výprava na srub, výprava na </a:t>
            </a:r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Ivančenu</a:t>
            </a:r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pPr lvl="1"/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Prvky skautského programu: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skautský Nováček a čtyřdílná stezka</a:t>
            </a:r>
          </a:p>
          <a:p>
            <a:pPr lvl="1"/>
            <a:r>
              <a:rPr lang="cs-CZ" sz="1200" dirty="0" err="1">
                <a:solidFill>
                  <a:srgbClr val="28489E"/>
                </a:solidFill>
                <a:latin typeface="TheMix C5 SemiLight" pitchFamily="34" charset="-18"/>
              </a:rPr>
              <a:t>odborky</a:t>
            </a:r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 podle nového systému, ale po startu na táboře 2018 usnuly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snaha o družinový systém, ale družiny spíše formální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modrý život</a:t>
            </a:r>
          </a:p>
          <a:p>
            <a:pPr lvl="1"/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Oddílový provoz: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zatahování mladších roverů do přípravy schůzek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oddílové funkce pro starší skauty spojené s akcemi za odměnu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nastavené bodování pro mladší členy</a:t>
            </a:r>
          </a:p>
          <a:p>
            <a:pPr lvl="1"/>
            <a:endParaRPr lang="cs-CZ" sz="1200" dirty="0">
              <a:solidFill>
                <a:srgbClr val="28489E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53" y="4013190"/>
            <a:ext cx="1034341" cy="9555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8983"/>
            <a:ext cx="705101" cy="884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9E7EA3-1012-401D-8400-EED1009E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39" y="283270"/>
            <a:ext cx="1202653" cy="908761"/>
          </a:xfrm>
          <a:prstGeom prst="snip1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50457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84976" cy="484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339502"/>
            <a:ext cx="7416824" cy="79208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255C9E"/>
                </a:solidFill>
                <a:latin typeface="SKAUT Bold" pitchFamily="50" charset="0"/>
              </a:rPr>
              <a:t>Oddílový </a:t>
            </a:r>
            <a:r>
              <a:rPr lang="cs-CZ" sz="2400" dirty="0" err="1">
                <a:solidFill>
                  <a:srgbClr val="255C9E"/>
                </a:solidFill>
                <a:latin typeface="SKAUT Bold" pitchFamily="50" charset="0"/>
              </a:rPr>
              <a:t>swot</a:t>
            </a:r>
            <a:endParaRPr lang="cs-CZ" sz="2400" dirty="0">
              <a:solidFill>
                <a:srgbClr val="255C9E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588" y="1131590"/>
            <a:ext cx="7416824" cy="3394472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S = Silné stránky: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stabilizovaná členská základna skautů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aktivní starší skauti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zaběhnutý systém fungování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W = Slabé stránky: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stagnace, mírný pokles vlčat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oddílové plánování, důslednost vedení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uplatnění skautských prvků výchovy (stezky…)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O = Příležitosti: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zapojení části skautů u vlčat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„nevyužití“ bývalí členové, dorůstající skauti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vzdělávání vedoucích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T = Hrozby: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velký pokles základny vlčat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vyhoření vedoucích u skautů, ztráta motivace</a:t>
            </a:r>
          </a:p>
          <a:p>
            <a:pPr lvl="1"/>
            <a:r>
              <a:rPr lang="cs-CZ" sz="1200" dirty="0">
                <a:solidFill>
                  <a:srgbClr val="28489E"/>
                </a:solidFill>
                <a:latin typeface="TheMix C5 SemiLight" pitchFamily="34" charset="-18"/>
              </a:rPr>
              <a:t>nestabilita ve středisku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53" y="4013190"/>
            <a:ext cx="1034341" cy="9555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8983"/>
            <a:ext cx="705101" cy="884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9E7EA3-1012-401D-8400-EED1009E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39" y="283270"/>
            <a:ext cx="1202653" cy="908761"/>
          </a:xfrm>
          <a:prstGeom prst="snip1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51454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784976" cy="48470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339502"/>
            <a:ext cx="7416824" cy="79208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255C9E"/>
                </a:solidFill>
                <a:latin typeface="SKAUT Bold" pitchFamily="50" charset="0"/>
              </a:rPr>
              <a:t>Jednička v 2019+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588" y="1131590"/>
            <a:ext cx="7416824" cy="3394472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hledat smysluplnou činnost pro dorůstající rovery – neztratit je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zajištění fungování vlčat – rozšířit počty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„střídání stráží“ (změny ve vedení oddílu)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obnovení oddílových rad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záznamy z činnosti – kroniky a jak s nimi dál</a:t>
            </a:r>
          </a:p>
          <a:p>
            <a:r>
              <a:rPr lang="cs-CZ" sz="1600" dirty="0">
                <a:solidFill>
                  <a:srgbClr val="28489E"/>
                </a:solidFill>
                <a:latin typeface="TheMix C5 SemiLight" pitchFamily="34" charset="-18"/>
              </a:rPr>
              <a:t>větší důraz na družiny </a:t>
            </a:r>
            <a:r>
              <a:rPr lang="cs-CZ" sz="1600">
                <a:solidFill>
                  <a:srgbClr val="28489E"/>
                </a:solidFill>
                <a:latin typeface="TheMix C5 SemiLight" pitchFamily="34" charset="-18"/>
              </a:rPr>
              <a:t>u skautů</a:t>
            </a:r>
            <a:endParaRPr lang="cs-CZ" sz="1600" dirty="0">
              <a:solidFill>
                <a:srgbClr val="28489E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53" y="4013190"/>
            <a:ext cx="1034341" cy="9555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48983"/>
            <a:ext cx="705101" cy="884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9E7EA3-1012-401D-8400-EED1009E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39" y="283270"/>
            <a:ext cx="1202653" cy="908761"/>
          </a:xfrm>
          <a:prstGeom prst="snip1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522436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Motiv systému Office">
  <a:themeElements>
    <a:clrScheme name="SKAUT">
      <a:dk1>
        <a:srgbClr val="255C9E"/>
      </a:dk1>
      <a:lt1>
        <a:sysClr val="window" lastClr="FFFFFF"/>
      </a:lt1>
      <a:dk2>
        <a:srgbClr val="255C9E"/>
      </a:dk2>
      <a:lt2>
        <a:srgbClr val="BED4DF"/>
      </a:lt2>
      <a:accent1>
        <a:srgbClr val="172882"/>
      </a:accent1>
      <a:accent2>
        <a:srgbClr val="E63434"/>
      </a:accent2>
      <a:accent3>
        <a:srgbClr val="89B917"/>
      </a:accent3>
      <a:accent4>
        <a:srgbClr val="A0057D"/>
      </a:accent4>
      <a:accent5>
        <a:srgbClr val="007BC3"/>
      </a:accent5>
      <a:accent6>
        <a:srgbClr val="EE8028"/>
      </a:accent6>
      <a:hlink>
        <a:srgbClr val="A87A93"/>
      </a:hlink>
      <a:folHlink>
        <a:srgbClr val="5F2382"/>
      </a:folHlink>
    </a:clrScheme>
    <a:fontScheme name="SKAUT">
      <a:majorFont>
        <a:latin typeface="SKAUT Bold"/>
        <a:ea typeface=""/>
        <a:cs typeface=""/>
      </a:majorFont>
      <a:minorFont>
        <a:latin typeface="TheMix C5 Semi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SKAUT_16-9_tapeta_prezentace</Template>
  <TotalTime>123</TotalTime>
  <Words>435</Words>
  <Application>Microsoft Office PowerPoint</Application>
  <PresentationFormat>Předvádění na obrazovce (16:9)</PresentationFormat>
  <Paragraphs>103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SKAUT Bold</vt:lpstr>
      <vt:lpstr>TheMix C5 SemiLight</vt:lpstr>
      <vt:lpstr>Motiv systému Office</vt:lpstr>
      <vt:lpstr>1. Oddíl chlapecký</vt:lpstr>
      <vt:lpstr>Základní informace</vt:lpstr>
      <vt:lpstr>Vlčata - obecné</vt:lpstr>
      <vt:lpstr>Vlčata - Činnost</vt:lpstr>
      <vt:lpstr>Skauti - obecné</vt:lpstr>
      <vt:lpstr>Skauti - Činnost</vt:lpstr>
      <vt:lpstr>Oddílový swot</vt:lpstr>
      <vt:lpstr>Jednička v 2019+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Oddíl chlapecký</dc:title>
  <dc:creator>Miloslav Uher</dc:creator>
  <cp:lastModifiedBy>Miloslav Uher</cp:lastModifiedBy>
  <cp:revision>1</cp:revision>
  <dcterms:created xsi:type="dcterms:W3CDTF">2019-04-24T21:14:48Z</dcterms:created>
  <dcterms:modified xsi:type="dcterms:W3CDTF">2019-04-26T03:22:49Z</dcterms:modified>
</cp:coreProperties>
</file>