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2" r:id="rId5"/>
    <p:sldId id="265" r:id="rId6"/>
    <p:sldId id="258" r:id="rId7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9E00"/>
    <a:srgbClr val="28489E"/>
    <a:srgbClr val="BDD4E1"/>
    <a:srgbClr val="255C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Střední styl 4 – zvýraznění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>
      <p:cViewPr varScale="1">
        <p:scale>
          <a:sx n="90" d="100"/>
          <a:sy n="90" d="100"/>
        </p:scale>
        <p:origin x="624" y="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Skaut\1.odd&#237;l%20d&#237;v&#269;&#237;\Statistiky%20&#269;len&#367;%202010-2019.od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areaChart>
        <c:grouping val="stacked"/>
        <c:varyColors val="0"/>
        <c:ser>
          <c:idx val="0"/>
          <c:order val="0"/>
          <c:tx>
            <c:strRef>
              <c:f>List1!$B$38</c:f>
              <c:strCache>
                <c:ptCount val="1"/>
                <c:pt idx="0">
                  <c:v>Benjamínci</c:v>
                </c:pt>
              </c:strCache>
            </c:strRef>
          </c:tx>
          <c:spPr>
            <a:solidFill>
              <a:srgbClr val="89B917"/>
            </a:solidFill>
            <a:ln>
              <a:noFill/>
            </a:ln>
          </c:spPr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List1!$C$37:$L$37</c:f>
              <c:numCache>
                <c:formatCode>General</c:formatCode>
                <c:ptCount val="10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</c:numCache>
            </c:numRef>
          </c:cat>
          <c:val>
            <c:numRef>
              <c:f>List1!$C$38:$L$38</c:f>
              <c:numCache>
                <c:formatCode>General</c:formatCode>
                <c:ptCount val="1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12</c:v>
                </c:pt>
                <c:pt idx="6">
                  <c:v>20</c:v>
                </c:pt>
                <c:pt idx="7">
                  <c:v>17</c:v>
                </c:pt>
                <c:pt idx="8">
                  <c:v>9</c:v>
                </c:pt>
                <c:pt idx="9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CB5-425A-9B1B-FE3555382C9C}"/>
            </c:ext>
          </c:extLst>
        </c:ser>
        <c:ser>
          <c:idx val="1"/>
          <c:order val="1"/>
          <c:tx>
            <c:strRef>
              <c:f>List1!$B$39</c:f>
              <c:strCache>
                <c:ptCount val="1"/>
                <c:pt idx="0">
                  <c:v>Světlušky</c:v>
                </c:pt>
              </c:strCache>
            </c:strRef>
          </c:tx>
          <c:spPr>
            <a:solidFill>
              <a:srgbClr val="FFCD00"/>
            </a:solidFill>
            <a:ln>
              <a:noFill/>
            </a:ln>
          </c:spPr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List1!$C$37:$L$37</c:f>
              <c:numCache>
                <c:formatCode>General</c:formatCode>
                <c:ptCount val="10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</c:numCache>
            </c:numRef>
          </c:cat>
          <c:val>
            <c:numRef>
              <c:f>List1!$C$39:$L$39</c:f>
              <c:numCache>
                <c:formatCode>General</c:formatCode>
                <c:ptCount val="10"/>
                <c:pt idx="0">
                  <c:v>11</c:v>
                </c:pt>
                <c:pt idx="1">
                  <c:v>4</c:v>
                </c:pt>
                <c:pt idx="2">
                  <c:v>15</c:v>
                </c:pt>
                <c:pt idx="3">
                  <c:v>19</c:v>
                </c:pt>
                <c:pt idx="4">
                  <c:v>24</c:v>
                </c:pt>
                <c:pt idx="5">
                  <c:v>23</c:v>
                </c:pt>
                <c:pt idx="6">
                  <c:v>27</c:v>
                </c:pt>
                <c:pt idx="7">
                  <c:v>12</c:v>
                </c:pt>
                <c:pt idx="8">
                  <c:v>22</c:v>
                </c:pt>
                <c:pt idx="9">
                  <c:v>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CB5-425A-9B1B-FE3555382C9C}"/>
            </c:ext>
          </c:extLst>
        </c:ser>
        <c:ser>
          <c:idx val="2"/>
          <c:order val="2"/>
          <c:tx>
            <c:strRef>
              <c:f>List1!$B$40</c:f>
              <c:strCache>
                <c:ptCount val="1"/>
                <c:pt idx="0">
                  <c:v>Skautky</c:v>
                </c:pt>
              </c:strCache>
            </c:strRef>
          </c:tx>
          <c:spPr>
            <a:solidFill>
              <a:srgbClr val="EE8028"/>
            </a:solidFill>
            <a:ln>
              <a:noFill/>
            </a:ln>
          </c:spPr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List1!$C$37:$L$37</c:f>
              <c:numCache>
                <c:formatCode>General</c:formatCode>
                <c:ptCount val="10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</c:numCache>
            </c:numRef>
          </c:cat>
          <c:val>
            <c:numRef>
              <c:f>List1!$C$40:$L$40</c:f>
              <c:numCache>
                <c:formatCode>General</c:formatCode>
                <c:ptCount val="10"/>
                <c:pt idx="0">
                  <c:v>8</c:v>
                </c:pt>
                <c:pt idx="1">
                  <c:v>15</c:v>
                </c:pt>
                <c:pt idx="2">
                  <c:v>15</c:v>
                </c:pt>
                <c:pt idx="3">
                  <c:v>12</c:v>
                </c:pt>
                <c:pt idx="4">
                  <c:v>8</c:v>
                </c:pt>
                <c:pt idx="5">
                  <c:v>6</c:v>
                </c:pt>
                <c:pt idx="6">
                  <c:v>6</c:v>
                </c:pt>
                <c:pt idx="7">
                  <c:v>12</c:v>
                </c:pt>
                <c:pt idx="8">
                  <c:v>14</c:v>
                </c:pt>
                <c:pt idx="9">
                  <c:v>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CB5-425A-9B1B-FE3555382C9C}"/>
            </c:ext>
          </c:extLst>
        </c:ser>
        <c:ser>
          <c:idx val="3"/>
          <c:order val="3"/>
          <c:tx>
            <c:strRef>
              <c:f>List1!$B$41</c:f>
              <c:strCache>
                <c:ptCount val="1"/>
                <c:pt idx="0">
                  <c:v>Rangers</c:v>
                </c:pt>
              </c:strCache>
            </c:strRef>
          </c:tx>
          <c:spPr>
            <a:solidFill>
              <a:srgbClr val="E63434"/>
            </a:solidFill>
            <a:ln>
              <a:noFill/>
            </a:ln>
          </c:spPr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List1!$C$37:$L$37</c:f>
              <c:numCache>
                <c:formatCode>General</c:formatCode>
                <c:ptCount val="10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</c:numCache>
            </c:numRef>
          </c:cat>
          <c:val>
            <c:numRef>
              <c:f>List1!$C$41:$L$41</c:f>
              <c:numCache>
                <c:formatCode>General</c:formatCode>
                <c:ptCount val="10"/>
                <c:pt idx="0">
                  <c:v>4</c:v>
                </c:pt>
                <c:pt idx="1">
                  <c:v>4</c:v>
                </c:pt>
                <c:pt idx="2">
                  <c:v>2</c:v>
                </c:pt>
                <c:pt idx="3">
                  <c:v>2</c:v>
                </c:pt>
                <c:pt idx="4">
                  <c:v>4</c:v>
                </c:pt>
                <c:pt idx="5">
                  <c:v>4</c:v>
                </c:pt>
                <c:pt idx="6">
                  <c:v>4</c:v>
                </c:pt>
                <c:pt idx="7">
                  <c:v>9</c:v>
                </c:pt>
                <c:pt idx="8">
                  <c:v>9</c:v>
                </c:pt>
                <c:pt idx="9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CB5-425A-9B1B-FE3555382C9C}"/>
            </c:ext>
          </c:extLst>
        </c:ser>
        <c:ser>
          <c:idx val="4"/>
          <c:order val="4"/>
          <c:tx>
            <c:strRef>
              <c:f>List1!$B$42</c:f>
              <c:strCache>
                <c:ptCount val="1"/>
                <c:pt idx="0">
                  <c:v>Ostatní/Člen KD</c:v>
                </c:pt>
              </c:strCache>
            </c:strRef>
          </c:tx>
          <c:spPr>
            <a:solidFill>
              <a:srgbClr val="A0057D"/>
            </a:solidFill>
            <a:ln>
              <a:noFill/>
            </a:ln>
          </c:spPr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List1!$C$37:$L$37</c:f>
              <c:numCache>
                <c:formatCode>General</c:formatCode>
                <c:ptCount val="10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</c:numCache>
            </c:numRef>
          </c:cat>
          <c:val>
            <c:numRef>
              <c:f>List1!$C$42:$L$42</c:f>
              <c:numCache>
                <c:formatCode>General</c:formatCode>
                <c:ptCount val="10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CB5-425A-9B1B-FE3555382C9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axId val="360535528"/>
        <c:axId val="360538152"/>
      </c:areaChart>
      <c:valAx>
        <c:axId val="360538152"/>
        <c:scaling>
          <c:orientation val="minMax"/>
        </c:scaling>
        <c:delete val="0"/>
        <c:axPos val="l"/>
        <c:majorGridlines>
          <c:spPr>
            <a:ln w="9528" cap="flat">
              <a:solidFill>
                <a:srgbClr val="D9D9D9"/>
              </a:solidFill>
              <a:prstDash val="solid"/>
              <a:round/>
            </a:ln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</c:spPr>
        <c:txPr>
          <a:bodyPr lIns="0" tIns="0" rIns="0" bIns="0"/>
          <a:lstStyle/>
          <a:p>
            <a:pPr marL="0" marR="0" indent="0" defTabSz="91440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 sz="900" b="0" i="0" u="none" strike="noStrike" kern="1200" baseline="0">
                <a:solidFill>
                  <a:srgbClr val="595959"/>
                </a:solidFill>
                <a:latin typeface="Calibri"/>
              </a:defRPr>
            </a:pPr>
            <a:endParaRPr lang="cs-CZ"/>
          </a:p>
        </c:txPr>
        <c:crossAx val="360535528"/>
        <c:crosses val="autoZero"/>
        <c:crossBetween val="midCat"/>
      </c:valAx>
      <c:catAx>
        <c:axId val="3605355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8" cap="flat">
            <a:solidFill>
              <a:srgbClr val="D9D9D9"/>
            </a:solidFill>
            <a:prstDash val="solid"/>
            <a:round/>
          </a:ln>
        </c:spPr>
        <c:txPr>
          <a:bodyPr lIns="0" tIns="0" rIns="0" bIns="0"/>
          <a:lstStyle/>
          <a:p>
            <a:pPr marL="0" marR="0" indent="0" defTabSz="91440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 sz="900" b="0" i="0" u="none" strike="noStrike" kern="1200" baseline="0">
                <a:solidFill>
                  <a:srgbClr val="595959"/>
                </a:solidFill>
                <a:latin typeface="Calibri"/>
              </a:defRPr>
            </a:pPr>
            <a:endParaRPr lang="cs-CZ"/>
          </a:p>
        </c:txPr>
        <c:crossAx val="360538152"/>
        <c:crosses val="autoZero"/>
        <c:auto val="1"/>
        <c:lblAlgn val="ctr"/>
        <c:lblOffset val="100"/>
        <c:noMultiLvlLbl val="0"/>
      </c:catAx>
      <c:spPr>
        <a:noFill/>
        <a:ln>
          <a:noFill/>
        </a:ln>
      </c:spPr>
    </c:plotArea>
    <c:legend>
      <c:legendPos val="b"/>
      <c:overlay val="0"/>
      <c:spPr>
        <a:noFill/>
        <a:ln>
          <a:noFill/>
        </a:ln>
      </c:spPr>
      <c:txPr>
        <a:bodyPr lIns="0" tIns="0" rIns="0" bIns="0"/>
        <a:lstStyle/>
        <a:p>
          <a:pPr marL="0" marR="0" indent="0" defTabSz="914400" fontAlgn="auto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tabLst/>
            <a:defRPr sz="900" b="0" i="0" u="none" strike="noStrike" kern="1200" baseline="0">
              <a:solidFill>
                <a:srgbClr val="595959"/>
              </a:solidFill>
              <a:latin typeface="Calibri"/>
            </a:defRPr>
          </a:pPr>
          <a:endParaRPr lang="cs-CZ"/>
        </a:p>
      </c:txPr>
    </c:legend>
    <c:plotVisOnly val="1"/>
    <c:dispBlanksAs val="zero"/>
    <c:showDLblsOverMax val="0"/>
  </c:chart>
  <c:spPr>
    <a:solidFill>
      <a:srgbClr val="FFFFFF"/>
    </a:solidFill>
    <a:ln w="9528" cap="flat">
      <a:solidFill>
        <a:srgbClr val="D9D9D9"/>
      </a:solidFill>
      <a:prstDash val="solid"/>
      <a:round/>
    </a:ln>
  </c:spPr>
  <c:txPr>
    <a:bodyPr lIns="0" tIns="0" rIns="0" bIns="0"/>
    <a:lstStyle/>
    <a:p>
      <a:pPr marL="0" marR="0" indent="0" defTabSz="914400" fontAlgn="auto" hangingPunct="1">
        <a:lnSpc>
          <a:spcPct val="100000"/>
        </a:lnSpc>
        <a:spcBef>
          <a:spcPts val="0"/>
        </a:spcBef>
        <a:spcAft>
          <a:spcPts val="0"/>
        </a:spcAft>
        <a:tabLst/>
        <a:defRPr lang="cs-CZ" sz="1000" b="0" i="0" u="none" strike="noStrike" kern="1200" baseline="0">
          <a:solidFill>
            <a:srgbClr val="000000"/>
          </a:solidFill>
          <a:latin typeface="Calibri"/>
        </a:defRPr>
      </a:pPr>
      <a:endParaRPr lang="cs-CZ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5">
  <dgm:title val=""/>
  <dgm:desc val=""/>
  <dgm:catLst>
    <dgm:cat type="accent5" pri="11500"/>
  </dgm:catLst>
  <dgm:styleLbl name="node0">
    <dgm:fillClrLst meth="cycle">
      <a:schemeClr val="accent5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alpha val="9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alpha val="90000"/>
      </a:schemeClr>
      <a:schemeClr val="accent5">
        <a:alpha val="5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/>
    <dgm:txEffectClrLst/>
  </dgm:styleLbl>
  <dgm:styleLbl name="lnNode1">
    <dgm:fillClrLst>
      <a:schemeClr val="accent5">
        <a:shade val="90000"/>
      </a:schemeClr>
      <a:schemeClr val="accent5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  <a:alpha val="90000"/>
      </a:schemeClr>
      <a:schemeClr val="accent5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alpha val="90000"/>
        <a:tint val="40000"/>
      </a:schemeClr>
      <a:schemeClr val="accent5">
        <a:alpha val="5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1406A45-29CD-4F8D-8408-34BAF7B5B606}" type="doc">
      <dgm:prSet loTypeId="urn:microsoft.com/office/officeart/2005/8/layout/orgChart1" loCatId="hierarchy" qsTypeId="urn:microsoft.com/office/officeart/2005/8/quickstyle/simple1" qsCatId="simple" csTypeId="urn:microsoft.com/office/officeart/2005/8/colors/accent5_5" csCatId="accent5" phldr="1"/>
      <dgm:spPr/>
      <dgm:t>
        <a:bodyPr/>
        <a:lstStyle/>
        <a:p>
          <a:endParaRPr lang="cs-CZ"/>
        </a:p>
      </dgm:t>
    </dgm:pt>
    <dgm:pt modelId="{369EBF13-F67A-45A3-8D1D-EC6700249F92}">
      <dgm:prSet phldrT="[Text]"/>
      <dgm:spPr/>
      <dgm:t>
        <a:bodyPr/>
        <a:lstStyle/>
        <a:p>
          <a:r>
            <a:rPr lang="cs-CZ" dirty="0"/>
            <a:t>2013</a:t>
          </a:r>
        </a:p>
      </dgm:t>
    </dgm:pt>
    <dgm:pt modelId="{7A26D0AB-5C10-4162-8357-424CBFC39BD5}" type="parTrans" cxnId="{6102EDD2-F0BB-4963-BA40-CB6817592E57}">
      <dgm:prSet/>
      <dgm:spPr/>
      <dgm:t>
        <a:bodyPr/>
        <a:lstStyle/>
        <a:p>
          <a:endParaRPr lang="cs-CZ"/>
        </a:p>
      </dgm:t>
    </dgm:pt>
    <dgm:pt modelId="{6268794F-FAE8-4232-A89F-792624C43830}" type="sibTrans" cxnId="{6102EDD2-F0BB-4963-BA40-CB6817592E57}">
      <dgm:prSet/>
      <dgm:spPr/>
      <dgm:t>
        <a:bodyPr/>
        <a:lstStyle/>
        <a:p>
          <a:endParaRPr lang="cs-CZ"/>
        </a:p>
      </dgm:t>
    </dgm:pt>
    <dgm:pt modelId="{3193257F-10D5-4C80-A708-984CE9D31F0F}">
      <dgm:prSet phldrT="[Text]"/>
      <dgm:spPr/>
      <dgm:t>
        <a:bodyPr/>
        <a:lstStyle/>
        <a:p>
          <a:r>
            <a:rPr lang="cs-CZ" dirty="0"/>
            <a:t>Jája</a:t>
          </a:r>
        </a:p>
      </dgm:t>
    </dgm:pt>
    <dgm:pt modelId="{54636F5E-378C-420D-BA64-7BBEB2BB8899}" type="parTrans" cxnId="{D327B408-B081-4FF6-B44E-866E5BF14FD4}">
      <dgm:prSet/>
      <dgm:spPr/>
      <dgm:t>
        <a:bodyPr/>
        <a:lstStyle/>
        <a:p>
          <a:endParaRPr lang="cs-CZ"/>
        </a:p>
      </dgm:t>
    </dgm:pt>
    <dgm:pt modelId="{2870EF0F-F47A-484C-BFB6-B9E49CB59479}" type="sibTrans" cxnId="{D327B408-B081-4FF6-B44E-866E5BF14FD4}">
      <dgm:prSet/>
      <dgm:spPr/>
      <dgm:t>
        <a:bodyPr/>
        <a:lstStyle/>
        <a:p>
          <a:endParaRPr lang="cs-CZ"/>
        </a:p>
      </dgm:t>
    </dgm:pt>
    <dgm:pt modelId="{EDB19C03-0A93-4751-BAEC-7ADC830D26F4}">
      <dgm:prSet phldrT="[Text]"/>
      <dgm:spPr/>
      <dgm:t>
        <a:bodyPr/>
        <a:lstStyle/>
        <a:p>
          <a:r>
            <a:rPr lang="cs-CZ" dirty="0"/>
            <a:t>2016</a:t>
          </a:r>
        </a:p>
      </dgm:t>
    </dgm:pt>
    <dgm:pt modelId="{CB5E9DF4-9F29-46D2-8729-57879F05CBA3}" type="parTrans" cxnId="{68A6FD03-9BDA-4BFE-97F3-5D78A9EC4A5C}">
      <dgm:prSet/>
      <dgm:spPr/>
      <dgm:t>
        <a:bodyPr/>
        <a:lstStyle/>
        <a:p>
          <a:endParaRPr lang="cs-CZ"/>
        </a:p>
      </dgm:t>
    </dgm:pt>
    <dgm:pt modelId="{431BBC15-1587-4BA4-BDB8-B09D2761F918}" type="sibTrans" cxnId="{68A6FD03-9BDA-4BFE-97F3-5D78A9EC4A5C}">
      <dgm:prSet/>
      <dgm:spPr/>
      <dgm:t>
        <a:bodyPr/>
        <a:lstStyle/>
        <a:p>
          <a:endParaRPr lang="cs-CZ"/>
        </a:p>
      </dgm:t>
    </dgm:pt>
    <dgm:pt modelId="{424477E4-1B33-4393-B9D4-62B2A817B76E}">
      <dgm:prSet phldrT="[Text]"/>
      <dgm:spPr/>
      <dgm:t>
        <a:bodyPr/>
        <a:lstStyle/>
        <a:p>
          <a:r>
            <a:rPr lang="cs-CZ" dirty="0"/>
            <a:t>Silva</a:t>
          </a:r>
        </a:p>
      </dgm:t>
    </dgm:pt>
    <dgm:pt modelId="{57A49335-7538-4590-A500-9014E79541D6}" type="parTrans" cxnId="{EEC1B649-E44C-4254-943A-435EE9B1CE72}">
      <dgm:prSet/>
      <dgm:spPr/>
      <dgm:t>
        <a:bodyPr/>
        <a:lstStyle/>
        <a:p>
          <a:endParaRPr lang="cs-CZ"/>
        </a:p>
      </dgm:t>
    </dgm:pt>
    <dgm:pt modelId="{ADCFF9F3-612F-4A6D-BFB2-E271701B1B54}" type="sibTrans" cxnId="{EEC1B649-E44C-4254-943A-435EE9B1CE72}">
      <dgm:prSet/>
      <dgm:spPr/>
      <dgm:t>
        <a:bodyPr/>
        <a:lstStyle/>
        <a:p>
          <a:endParaRPr lang="cs-CZ"/>
        </a:p>
      </dgm:t>
    </dgm:pt>
    <dgm:pt modelId="{A9984036-1530-4E5B-8496-7EA34448A1A9}">
      <dgm:prSet phldrT="[Text]"/>
      <dgm:spPr/>
      <dgm:t>
        <a:bodyPr/>
        <a:lstStyle/>
        <a:p>
          <a:r>
            <a:rPr lang="cs-CZ" dirty="0"/>
            <a:t>Áďa</a:t>
          </a:r>
        </a:p>
      </dgm:t>
    </dgm:pt>
    <dgm:pt modelId="{396D2EF2-1B36-4BC7-BEBA-0FCFB7402301}" type="parTrans" cxnId="{B1458468-EE3B-4913-9D10-AFBF69C5A40D}">
      <dgm:prSet/>
      <dgm:spPr/>
      <dgm:t>
        <a:bodyPr/>
        <a:lstStyle/>
        <a:p>
          <a:endParaRPr lang="cs-CZ"/>
        </a:p>
      </dgm:t>
    </dgm:pt>
    <dgm:pt modelId="{5FDC0491-00B9-4825-A496-E7D017EADC53}" type="sibTrans" cxnId="{B1458468-EE3B-4913-9D10-AFBF69C5A40D}">
      <dgm:prSet/>
      <dgm:spPr/>
      <dgm:t>
        <a:bodyPr/>
        <a:lstStyle/>
        <a:p>
          <a:endParaRPr lang="cs-CZ"/>
        </a:p>
      </dgm:t>
    </dgm:pt>
    <dgm:pt modelId="{AFBC927F-7F79-41D5-BC24-5FD5FBC70912}">
      <dgm:prSet phldrT="[Text]"/>
      <dgm:spPr/>
      <dgm:t>
        <a:bodyPr/>
        <a:lstStyle/>
        <a:p>
          <a:r>
            <a:rPr lang="cs-CZ" dirty="0"/>
            <a:t>Pipi</a:t>
          </a:r>
        </a:p>
      </dgm:t>
    </dgm:pt>
    <dgm:pt modelId="{2621331D-7AF2-46AF-9CB8-5217ABBD752E}" type="parTrans" cxnId="{0C8426BD-984C-431E-A98B-3BA5C196C926}">
      <dgm:prSet/>
      <dgm:spPr/>
      <dgm:t>
        <a:bodyPr/>
        <a:lstStyle/>
        <a:p>
          <a:endParaRPr lang="cs-CZ"/>
        </a:p>
      </dgm:t>
    </dgm:pt>
    <dgm:pt modelId="{1BB63335-3FEC-4796-9947-CFE1F19706FE}" type="sibTrans" cxnId="{0C8426BD-984C-431E-A98B-3BA5C196C926}">
      <dgm:prSet/>
      <dgm:spPr/>
      <dgm:t>
        <a:bodyPr/>
        <a:lstStyle/>
        <a:p>
          <a:endParaRPr lang="cs-CZ"/>
        </a:p>
      </dgm:t>
    </dgm:pt>
    <dgm:pt modelId="{6B9A0E20-6576-460A-AFF3-CD9E378353C7}">
      <dgm:prSet phldrT="[Text]"/>
      <dgm:spPr/>
      <dgm:t>
        <a:bodyPr/>
        <a:lstStyle/>
        <a:p>
          <a:r>
            <a:rPr lang="cs-CZ" dirty="0"/>
            <a:t>2018</a:t>
          </a:r>
        </a:p>
      </dgm:t>
    </dgm:pt>
    <dgm:pt modelId="{232DDE24-3947-4688-B2FD-E7A20AC6866E}" type="parTrans" cxnId="{8433A550-99CC-439E-B30E-0C1D2D14732D}">
      <dgm:prSet/>
      <dgm:spPr/>
      <dgm:t>
        <a:bodyPr/>
        <a:lstStyle/>
        <a:p>
          <a:endParaRPr lang="cs-CZ"/>
        </a:p>
      </dgm:t>
    </dgm:pt>
    <dgm:pt modelId="{1FC58724-DA02-4D0F-84C9-1801331F6D13}" type="sibTrans" cxnId="{8433A550-99CC-439E-B30E-0C1D2D14732D}">
      <dgm:prSet/>
      <dgm:spPr/>
      <dgm:t>
        <a:bodyPr/>
        <a:lstStyle/>
        <a:p>
          <a:endParaRPr lang="cs-CZ"/>
        </a:p>
      </dgm:t>
    </dgm:pt>
    <dgm:pt modelId="{D0EE5D23-D586-4937-A284-2116099CC063}">
      <dgm:prSet phldrT="[Text]"/>
      <dgm:spPr/>
      <dgm:t>
        <a:bodyPr/>
        <a:lstStyle/>
        <a:p>
          <a:r>
            <a:rPr lang="cs-CZ" dirty="0"/>
            <a:t>Lenka</a:t>
          </a:r>
        </a:p>
      </dgm:t>
    </dgm:pt>
    <dgm:pt modelId="{889CF237-A908-4A14-A7C0-AECBA9F75B71}" type="parTrans" cxnId="{A5BF27C3-E058-45F9-B37C-07589301C15D}">
      <dgm:prSet/>
      <dgm:spPr/>
      <dgm:t>
        <a:bodyPr/>
        <a:lstStyle/>
        <a:p>
          <a:endParaRPr lang="cs-CZ"/>
        </a:p>
      </dgm:t>
    </dgm:pt>
    <dgm:pt modelId="{5CE43DCA-64C9-4F09-9318-C092FFBEBD5F}" type="sibTrans" cxnId="{A5BF27C3-E058-45F9-B37C-07589301C15D}">
      <dgm:prSet/>
      <dgm:spPr/>
      <dgm:t>
        <a:bodyPr/>
        <a:lstStyle/>
        <a:p>
          <a:endParaRPr lang="cs-CZ"/>
        </a:p>
      </dgm:t>
    </dgm:pt>
    <dgm:pt modelId="{B833E090-C992-4C4B-BF9F-DBD169DD3DF4}">
      <dgm:prSet phldrT="[Text]"/>
      <dgm:spPr/>
      <dgm:t>
        <a:bodyPr/>
        <a:lstStyle/>
        <a:p>
          <a:r>
            <a:rPr lang="cs-CZ" dirty="0"/>
            <a:t>Terka</a:t>
          </a:r>
        </a:p>
      </dgm:t>
    </dgm:pt>
    <dgm:pt modelId="{59D1D319-919C-4BAF-97CF-2920C36090B8}" type="parTrans" cxnId="{BA763407-B6C6-4A42-BAA3-E9FA0C2B8FB7}">
      <dgm:prSet/>
      <dgm:spPr/>
      <dgm:t>
        <a:bodyPr/>
        <a:lstStyle/>
        <a:p>
          <a:endParaRPr lang="cs-CZ"/>
        </a:p>
      </dgm:t>
    </dgm:pt>
    <dgm:pt modelId="{922CE669-C17A-4EA0-A2ED-694A6BAD63E5}" type="sibTrans" cxnId="{BA763407-B6C6-4A42-BAA3-E9FA0C2B8FB7}">
      <dgm:prSet/>
      <dgm:spPr/>
      <dgm:t>
        <a:bodyPr/>
        <a:lstStyle/>
        <a:p>
          <a:endParaRPr lang="cs-CZ"/>
        </a:p>
      </dgm:t>
    </dgm:pt>
    <dgm:pt modelId="{45F99687-5CAD-409F-B577-EDB35337EBD0}">
      <dgm:prSet phldrT="[Text]"/>
      <dgm:spPr/>
      <dgm:t>
        <a:bodyPr/>
        <a:lstStyle/>
        <a:p>
          <a:r>
            <a:rPr lang="cs-CZ" dirty="0"/>
            <a:t>vedení</a:t>
          </a:r>
        </a:p>
      </dgm:t>
    </dgm:pt>
    <dgm:pt modelId="{CE8C01E2-5306-4AF9-809D-B8EF611281B5}" type="parTrans" cxnId="{931D95E4-3260-4D6D-9CBC-2776EB0CA560}">
      <dgm:prSet/>
      <dgm:spPr/>
      <dgm:t>
        <a:bodyPr/>
        <a:lstStyle/>
        <a:p>
          <a:endParaRPr lang="cs-CZ"/>
        </a:p>
      </dgm:t>
    </dgm:pt>
    <dgm:pt modelId="{FF703904-3455-4AD3-BFA3-57CAA6AF5366}" type="sibTrans" cxnId="{931D95E4-3260-4D6D-9CBC-2776EB0CA560}">
      <dgm:prSet/>
      <dgm:spPr/>
      <dgm:t>
        <a:bodyPr/>
        <a:lstStyle/>
        <a:p>
          <a:endParaRPr lang="cs-CZ"/>
        </a:p>
      </dgm:t>
    </dgm:pt>
    <dgm:pt modelId="{94A7FBBE-9BC4-4F76-804C-75FE9AC6B613}" type="pres">
      <dgm:prSet presAssocID="{31406A45-29CD-4F8D-8408-34BAF7B5B60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718B13AC-8659-4CF1-9900-20699465E38D}" type="pres">
      <dgm:prSet presAssocID="{45F99687-5CAD-409F-B577-EDB35337EBD0}" presName="hierRoot1" presStyleCnt="0">
        <dgm:presLayoutVars>
          <dgm:hierBranch val="init"/>
        </dgm:presLayoutVars>
      </dgm:prSet>
      <dgm:spPr/>
    </dgm:pt>
    <dgm:pt modelId="{FEA8C8EF-CEBD-490D-942B-BAA99954640A}" type="pres">
      <dgm:prSet presAssocID="{45F99687-5CAD-409F-B577-EDB35337EBD0}" presName="rootComposite1" presStyleCnt="0"/>
      <dgm:spPr/>
    </dgm:pt>
    <dgm:pt modelId="{0E89543A-9DA3-43BF-9D01-2727AB519CC4}" type="pres">
      <dgm:prSet presAssocID="{45F99687-5CAD-409F-B577-EDB35337EBD0}" presName="rootText1" presStyleLbl="node0" presStyleIdx="0" presStyleCnt="1" custLinFactNeighborX="12500" custLinFactNeighborY="581">
        <dgm:presLayoutVars>
          <dgm:chPref val="3"/>
        </dgm:presLayoutVars>
      </dgm:prSet>
      <dgm:spPr/>
    </dgm:pt>
    <dgm:pt modelId="{03DF416C-6A1F-45E0-AE39-5F9BA656433B}" type="pres">
      <dgm:prSet presAssocID="{45F99687-5CAD-409F-B577-EDB35337EBD0}" presName="rootConnector1" presStyleLbl="node1" presStyleIdx="0" presStyleCnt="0"/>
      <dgm:spPr/>
    </dgm:pt>
    <dgm:pt modelId="{318C4E8E-82BC-488C-A9A1-5196307B1DA3}" type="pres">
      <dgm:prSet presAssocID="{45F99687-5CAD-409F-B577-EDB35337EBD0}" presName="hierChild2" presStyleCnt="0"/>
      <dgm:spPr/>
    </dgm:pt>
    <dgm:pt modelId="{F4CAA774-18A9-43DA-8C4F-2334AC3C7D98}" type="pres">
      <dgm:prSet presAssocID="{7A26D0AB-5C10-4162-8357-424CBFC39BD5}" presName="Name37" presStyleLbl="parChTrans1D2" presStyleIdx="0" presStyleCnt="3"/>
      <dgm:spPr/>
    </dgm:pt>
    <dgm:pt modelId="{A7C4CB30-4539-4CAA-9FFD-7AF6414FBD96}" type="pres">
      <dgm:prSet presAssocID="{369EBF13-F67A-45A3-8D1D-EC6700249F92}" presName="hierRoot2" presStyleCnt="0">
        <dgm:presLayoutVars>
          <dgm:hierBranch val="init"/>
        </dgm:presLayoutVars>
      </dgm:prSet>
      <dgm:spPr/>
    </dgm:pt>
    <dgm:pt modelId="{0D10B74C-0AB8-42CF-A409-C1E6520B2775}" type="pres">
      <dgm:prSet presAssocID="{369EBF13-F67A-45A3-8D1D-EC6700249F92}" presName="rootComposite" presStyleCnt="0"/>
      <dgm:spPr/>
    </dgm:pt>
    <dgm:pt modelId="{5DCFA55A-42B2-4CD1-955E-3EF3E3B8DAE8}" type="pres">
      <dgm:prSet presAssocID="{369EBF13-F67A-45A3-8D1D-EC6700249F92}" presName="rootText" presStyleLbl="node2" presStyleIdx="0" presStyleCnt="3" custLinFactX="33500" custLinFactNeighborX="100000" custLinFactNeighborY="-28009">
        <dgm:presLayoutVars>
          <dgm:chPref val="3"/>
        </dgm:presLayoutVars>
      </dgm:prSet>
      <dgm:spPr/>
    </dgm:pt>
    <dgm:pt modelId="{782F0B43-E6CE-4673-BE85-57AF105E1329}" type="pres">
      <dgm:prSet presAssocID="{369EBF13-F67A-45A3-8D1D-EC6700249F92}" presName="rootConnector" presStyleLbl="node2" presStyleIdx="0" presStyleCnt="3"/>
      <dgm:spPr/>
    </dgm:pt>
    <dgm:pt modelId="{05E93B37-76CC-4961-AE19-D6499753C420}" type="pres">
      <dgm:prSet presAssocID="{369EBF13-F67A-45A3-8D1D-EC6700249F92}" presName="hierChild4" presStyleCnt="0"/>
      <dgm:spPr/>
    </dgm:pt>
    <dgm:pt modelId="{BE4A7CA5-9261-4616-A4B2-CC760AACC5A5}" type="pres">
      <dgm:prSet presAssocID="{54636F5E-378C-420D-BA64-7BBEB2BB8899}" presName="Name37" presStyleLbl="parChTrans1D3" presStyleIdx="0" presStyleCnt="6"/>
      <dgm:spPr/>
    </dgm:pt>
    <dgm:pt modelId="{31AB8D01-8B72-4E17-A41B-F1D7AB3FAF29}" type="pres">
      <dgm:prSet presAssocID="{3193257F-10D5-4C80-A708-984CE9D31F0F}" presName="hierRoot2" presStyleCnt="0">
        <dgm:presLayoutVars>
          <dgm:hierBranch val="init"/>
        </dgm:presLayoutVars>
      </dgm:prSet>
      <dgm:spPr/>
    </dgm:pt>
    <dgm:pt modelId="{6558CCFF-7318-46DE-B356-4725BF3A6C69}" type="pres">
      <dgm:prSet presAssocID="{3193257F-10D5-4C80-A708-984CE9D31F0F}" presName="rootComposite" presStyleCnt="0"/>
      <dgm:spPr/>
    </dgm:pt>
    <dgm:pt modelId="{1A85AD7B-3499-43DA-A050-B45D9C7BA111}" type="pres">
      <dgm:prSet presAssocID="{3193257F-10D5-4C80-A708-984CE9D31F0F}" presName="rootText" presStyleLbl="node3" presStyleIdx="0" presStyleCnt="6" custLinFactX="100000" custLinFactY="-49758" custLinFactNeighborX="150646" custLinFactNeighborY="-100000">
        <dgm:presLayoutVars>
          <dgm:chPref val="3"/>
        </dgm:presLayoutVars>
      </dgm:prSet>
      <dgm:spPr/>
    </dgm:pt>
    <dgm:pt modelId="{02345453-6423-4469-8238-FF9DF51E5421}" type="pres">
      <dgm:prSet presAssocID="{3193257F-10D5-4C80-A708-984CE9D31F0F}" presName="rootConnector" presStyleLbl="node3" presStyleIdx="0" presStyleCnt="6"/>
      <dgm:spPr/>
    </dgm:pt>
    <dgm:pt modelId="{6A494C7F-890D-4934-B72D-A07D3D0BF94B}" type="pres">
      <dgm:prSet presAssocID="{3193257F-10D5-4C80-A708-984CE9D31F0F}" presName="hierChild4" presStyleCnt="0"/>
      <dgm:spPr/>
    </dgm:pt>
    <dgm:pt modelId="{EBC02895-EEA2-4DDF-A822-8771D6A90FAF}" type="pres">
      <dgm:prSet presAssocID="{3193257F-10D5-4C80-A708-984CE9D31F0F}" presName="hierChild5" presStyleCnt="0"/>
      <dgm:spPr/>
    </dgm:pt>
    <dgm:pt modelId="{E16A1F7C-E9AC-45AE-AD4A-99AA90569CAC}" type="pres">
      <dgm:prSet presAssocID="{369EBF13-F67A-45A3-8D1D-EC6700249F92}" presName="hierChild5" presStyleCnt="0"/>
      <dgm:spPr/>
    </dgm:pt>
    <dgm:pt modelId="{02910419-8FAA-447F-84EF-ABA496E827A9}" type="pres">
      <dgm:prSet presAssocID="{CB5E9DF4-9F29-46D2-8729-57879F05CBA3}" presName="Name37" presStyleLbl="parChTrans1D2" presStyleIdx="1" presStyleCnt="3"/>
      <dgm:spPr/>
    </dgm:pt>
    <dgm:pt modelId="{2118A62D-C278-4869-8DCD-54EBEB9F187F}" type="pres">
      <dgm:prSet presAssocID="{EDB19C03-0A93-4751-BAEC-7ADC830D26F4}" presName="hierRoot2" presStyleCnt="0">
        <dgm:presLayoutVars>
          <dgm:hierBranch val="init"/>
        </dgm:presLayoutVars>
      </dgm:prSet>
      <dgm:spPr/>
    </dgm:pt>
    <dgm:pt modelId="{8F196E80-3479-40E8-9303-A7AC8A29A9C4}" type="pres">
      <dgm:prSet presAssocID="{EDB19C03-0A93-4751-BAEC-7ADC830D26F4}" presName="rootComposite" presStyleCnt="0"/>
      <dgm:spPr/>
    </dgm:pt>
    <dgm:pt modelId="{84281097-E05A-4D21-A819-A3963EA1A28E}" type="pres">
      <dgm:prSet presAssocID="{EDB19C03-0A93-4751-BAEC-7ADC830D26F4}" presName="rootText" presStyleLbl="node2" presStyleIdx="1" presStyleCnt="3" custLinFactY="128496" custLinFactNeighborX="12500" custLinFactNeighborY="200000">
        <dgm:presLayoutVars>
          <dgm:chPref val="3"/>
        </dgm:presLayoutVars>
      </dgm:prSet>
      <dgm:spPr/>
    </dgm:pt>
    <dgm:pt modelId="{702FD96E-9DD3-4908-8F77-FF8770A0E775}" type="pres">
      <dgm:prSet presAssocID="{EDB19C03-0A93-4751-BAEC-7ADC830D26F4}" presName="rootConnector" presStyleLbl="node2" presStyleIdx="1" presStyleCnt="3"/>
      <dgm:spPr/>
    </dgm:pt>
    <dgm:pt modelId="{51570635-489D-4FB1-9580-EF274048CB13}" type="pres">
      <dgm:prSet presAssocID="{EDB19C03-0A93-4751-BAEC-7ADC830D26F4}" presName="hierChild4" presStyleCnt="0"/>
      <dgm:spPr/>
    </dgm:pt>
    <dgm:pt modelId="{B06FB20D-1454-41B3-8452-5198A6BD610D}" type="pres">
      <dgm:prSet presAssocID="{57A49335-7538-4590-A500-9014E79541D6}" presName="Name37" presStyleLbl="parChTrans1D3" presStyleIdx="1" presStyleCnt="6"/>
      <dgm:spPr/>
    </dgm:pt>
    <dgm:pt modelId="{57C0D91D-A59A-4436-9178-58A315BCCBCF}" type="pres">
      <dgm:prSet presAssocID="{424477E4-1B33-4393-B9D4-62B2A817B76E}" presName="hierRoot2" presStyleCnt="0">
        <dgm:presLayoutVars>
          <dgm:hierBranch val="init"/>
        </dgm:presLayoutVars>
      </dgm:prSet>
      <dgm:spPr/>
    </dgm:pt>
    <dgm:pt modelId="{6DB51B4D-28AE-467D-8B40-735144B56E26}" type="pres">
      <dgm:prSet presAssocID="{424477E4-1B33-4393-B9D4-62B2A817B76E}" presName="rootComposite" presStyleCnt="0"/>
      <dgm:spPr/>
    </dgm:pt>
    <dgm:pt modelId="{09676159-CF23-4D75-A974-76D537F0EBCF}" type="pres">
      <dgm:prSet presAssocID="{424477E4-1B33-4393-B9D4-62B2A817B76E}" presName="rootText" presStyleLbl="node3" presStyleIdx="1" presStyleCnt="6" custLinFactX="-58211" custLinFactY="18907" custLinFactNeighborX="-100000" custLinFactNeighborY="100000">
        <dgm:presLayoutVars>
          <dgm:chPref val="3"/>
        </dgm:presLayoutVars>
      </dgm:prSet>
      <dgm:spPr/>
    </dgm:pt>
    <dgm:pt modelId="{7B4AEDF6-92F3-41A1-A927-AA12E4651940}" type="pres">
      <dgm:prSet presAssocID="{424477E4-1B33-4393-B9D4-62B2A817B76E}" presName="rootConnector" presStyleLbl="node3" presStyleIdx="1" presStyleCnt="6"/>
      <dgm:spPr/>
    </dgm:pt>
    <dgm:pt modelId="{5000A2E9-70AC-4F6A-BEF3-7B7AF06DC4EE}" type="pres">
      <dgm:prSet presAssocID="{424477E4-1B33-4393-B9D4-62B2A817B76E}" presName="hierChild4" presStyleCnt="0"/>
      <dgm:spPr/>
    </dgm:pt>
    <dgm:pt modelId="{9ECBCEC2-896E-4DC6-8643-06F06D8D9D17}" type="pres">
      <dgm:prSet presAssocID="{424477E4-1B33-4393-B9D4-62B2A817B76E}" presName="hierChild5" presStyleCnt="0"/>
      <dgm:spPr/>
    </dgm:pt>
    <dgm:pt modelId="{4AF79209-93CB-413F-B158-B229771BC762}" type="pres">
      <dgm:prSet presAssocID="{396D2EF2-1B36-4BC7-BEBA-0FCFB7402301}" presName="Name37" presStyleLbl="parChTrans1D3" presStyleIdx="2" presStyleCnt="6"/>
      <dgm:spPr/>
    </dgm:pt>
    <dgm:pt modelId="{B7C80574-62AA-476D-9206-4B8D2AEF6C8B}" type="pres">
      <dgm:prSet presAssocID="{A9984036-1530-4E5B-8496-7EA34448A1A9}" presName="hierRoot2" presStyleCnt="0">
        <dgm:presLayoutVars>
          <dgm:hierBranch val="init"/>
        </dgm:presLayoutVars>
      </dgm:prSet>
      <dgm:spPr/>
    </dgm:pt>
    <dgm:pt modelId="{6BF6CD60-6023-4A72-BDA5-012385CFCCFB}" type="pres">
      <dgm:prSet presAssocID="{A9984036-1530-4E5B-8496-7EA34448A1A9}" presName="rootComposite" presStyleCnt="0"/>
      <dgm:spPr/>
    </dgm:pt>
    <dgm:pt modelId="{49EAAD56-99C6-4D22-ABDA-3BA527541B05}" type="pres">
      <dgm:prSet presAssocID="{A9984036-1530-4E5B-8496-7EA34448A1A9}" presName="rootText" presStyleLbl="node3" presStyleIdx="2" presStyleCnt="6" custScaleY="354183" custLinFactX="-58211" custLinFactY="14899" custLinFactNeighborX="-100000" custLinFactNeighborY="100000">
        <dgm:presLayoutVars>
          <dgm:chPref val="3"/>
        </dgm:presLayoutVars>
      </dgm:prSet>
      <dgm:spPr/>
    </dgm:pt>
    <dgm:pt modelId="{F386B672-F1A2-41BD-9E56-88E54E347AA7}" type="pres">
      <dgm:prSet presAssocID="{A9984036-1530-4E5B-8496-7EA34448A1A9}" presName="rootConnector" presStyleLbl="node3" presStyleIdx="2" presStyleCnt="6"/>
      <dgm:spPr/>
    </dgm:pt>
    <dgm:pt modelId="{0E878FF3-EA03-44AF-A7DD-B48A607AFFC2}" type="pres">
      <dgm:prSet presAssocID="{A9984036-1530-4E5B-8496-7EA34448A1A9}" presName="hierChild4" presStyleCnt="0"/>
      <dgm:spPr/>
    </dgm:pt>
    <dgm:pt modelId="{6ED02C25-74A4-4F63-96C1-56541371691F}" type="pres">
      <dgm:prSet presAssocID="{A9984036-1530-4E5B-8496-7EA34448A1A9}" presName="hierChild5" presStyleCnt="0"/>
      <dgm:spPr/>
    </dgm:pt>
    <dgm:pt modelId="{D8F583D0-9AB5-43EA-A81D-88A193F9FC3D}" type="pres">
      <dgm:prSet presAssocID="{2621331D-7AF2-46AF-9CB8-5217ABBD752E}" presName="Name37" presStyleLbl="parChTrans1D3" presStyleIdx="3" presStyleCnt="6"/>
      <dgm:spPr/>
    </dgm:pt>
    <dgm:pt modelId="{FA8E4A94-B3FF-4B29-A3B4-1C0FA9C8C58B}" type="pres">
      <dgm:prSet presAssocID="{AFBC927F-7F79-41D5-BC24-5FD5FBC70912}" presName="hierRoot2" presStyleCnt="0">
        <dgm:presLayoutVars>
          <dgm:hierBranch val="init"/>
        </dgm:presLayoutVars>
      </dgm:prSet>
      <dgm:spPr/>
    </dgm:pt>
    <dgm:pt modelId="{FD53AD77-2C7E-440A-904F-56E8E3817687}" type="pres">
      <dgm:prSet presAssocID="{AFBC927F-7F79-41D5-BC24-5FD5FBC70912}" presName="rootComposite" presStyleCnt="0"/>
      <dgm:spPr/>
    </dgm:pt>
    <dgm:pt modelId="{61111BD0-7B7E-4EF0-BD28-EF4ED02A96EE}" type="pres">
      <dgm:prSet presAssocID="{AFBC927F-7F79-41D5-BC24-5FD5FBC70912}" presName="rootText" presStyleLbl="node3" presStyleIdx="3" presStyleCnt="6" custLinFactX="35355" custLinFactY="-200000" custLinFactNeighborX="100000" custLinFactNeighborY="-256273">
        <dgm:presLayoutVars>
          <dgm:chPref val="3"/>
        </dgm:presLayoutVars>
      </dgm:prSet>
      <dgm:spPr/>
    </dgm:pt>
    <dgm:pt modelId="{09C9A653-D98D-43C5-9F28-525A7013A6E3}" type="pres">
      <dgm:prSet presAssocID="{AFBC927F-7F79-41D5-BC24-5FD5FBC70912}" presName="rootConnector" presStyleLbl="node3" presStyleIdx="3" presStyleCnt="6"/>
      <dgm:spPr/>
    </dgm:pt>
    <dgm:pt modelId="{22E005E2-34F0-420B-B2D7-8452102D8D34}" type="pres">
      <dgm:prSet presAssocID="{AFBC927F-7F79-41D5-BC24-5FD5FBC70912}" presName="hierChild4" presStyleCnt="0"/>
      <dgm:spPr/>
    </dgm:pt>
    <dgm:pt modelId="{69039E29-8A33-4FC9-8023-ED2CA9CB6155}" type="pres">
      <dgm:prSet presAssocID="{AFBC927F-7F79-41D5-BC24-5FD5FBC70912}" presName="hierChild5" presStyleCnt="0"/>
      <dgm:spPr/>
    </dgm:pt>
    <dgm:pt modelId="{5B01DD39-44DC-4547-9DBB-01166A32DBC7}" type="pres">
      <dgm:prSet presAssocID="{EDB19C03-0A93-4751-BAEC-7ADC830D26F4}" presName="hierChild5" presStyleCnt="0"/>
      <dgm:spPr/>
    </dgm:pt>
    <dgm:pt modelId="{932CB923-41C2-4844-8FC1-09CF7267C745}" type="pres">
      <dgm:prSet presAssocID="{232DDE24-3947-4688-B2FD-E7A20AC6866E}" presName="Name37" presStyleLbl="parChTrans1D2" presStyleIdx="2" presStyleCnt="3"/>
      <dgm:spPr/>
    </dgm:pt>
    <dgm:pt modelId="{3ADDF934-265A-4803-AEB0-08916495B51E}" type="pres">
      <dgm:prSet presAssocID="{6B9A0E20-6576-460A-AFF3-CD9E378353C7}" presName="hierRoot2" presStyleCnt="0">
        <dgm:presLayoutVars>
          <dgm:hierBranch val="init"/>
        </dgm:presLayoutVars>
      </dgm:prSet>
      <dgm:spPr/>
    </dgm:pt>
    <dgm:pt modelId="{538B96D7-7CFE-4048-8796-0624F6013707}" type="pres">
      <dgm:prSet presAssocID="{6B9A0E20-6576-460A-AFF3-CD9E378353C7}" presName="rootComposite" presStyleCnt="0"/>
      <dgm:spPr/>
    </dgm:pt>
    <dgm:pt modelId="{87AEBBAA-79C4-4279-90AE-46CB3965E3CC}" type="pres">
      <dgm:prSet presAssocID="{6B9A0E20-6576-460A-AFF3-CD9E378353C7}" presName="rootText" presStyleLbl="node2" presStyleIdx="2" presStyleCnt="3" custLinFactX="-8500" custLinFactY="300000" custLinFactNeighborX="-100000" custLinFactNeighborY="311577">
        <dgm:presLayoutVars>
          <dgm:chPref val="3"/>
        </dgm:presLayoutVars>
      </dgm:prSet>
      <dgm:spPr/>
    </dgm:pt>
    <dgm:pt modelId="{3DA5777E-1466-4E6E-A0F7-FAE0AC9AB223}" type="pres">
      <dgm:prSet presAssocID="{6B9A0E20-6576-460A-AFF3-CD9E378353C7}" presName="rootConnector" presStyleLbl="node2" presStyleIdx="2" presStyleCnt="3"/>
      <dgm:spPr/>
    </dgm:pt>
    <dgm:pt modelId="{70057410-A05D-4D69-9E6E-7EEF4D6CD269}" type="pres">
      <dgm:prSet presAssocID="{6B9A0E20-6576-460A-AFF3-CD9E378353C7}" presName="hierChild4" presStyleCnt="0"/>
      <dgm:spPr/>
    </dgm:pt>
    <dgm:pt modelId="{9F11D327-D517-41E7-863A-8D833569D9A0}" type="pres">
      <dgm:prSet presAssocID="{889CF237-A908-4A14-A7C0-AECBA9F75B71}" presName="Name37" presStyleLbl="parChTrans1D3" presStyleIdx="4" presStyleCnt="6"/>
      <dgm:spPr/>
    </dgm:pt>
    <dgm:pt modelId="{91670F4F-05BC-4AB7-9F09-6D4642FBC636}" type="pres">
      <dgm:prSet presAssocID="{D0EE5D23-D586-4937-A284-2116099CC063}" presName="hierRoot2" presStyleCnt="0">
        <dgm:presLayoutVars>
          <dgm:hierBranch val="init"/>
        </dgm:presLayoutVars>
      </dgm:prSet>
      <dgm:spPr/>
    </dgm:pt>
    <dgm:pt modelId="{898E7CA9-61A5-4553-8561-A26575789899}" type="pres">
      <dgm:prSet presAssocID="{D0EE5D23-D586-4937-A284-2116099CC063}" presName="rootComposite" presStyleCnt="0"/>
      <dgm:spPr/>
    </dgm:pt>
    <dgm:pt modelId="{150BB10E-106A-470F-B647-3EB1EED2249F}" type="pres">
      <dgm:prSet presAssocID="{D0EE5D23-D586-4937-A284-2116099CC063}" presName="rootText" presStyleLbl="node3" presStyleIdx="4" presStyleCnt="6" custLinFactY="182207" custLinFactNeighborX="24141" custLinFactNeighborY="200000">
        <dgm:presLayoutVars>
          <dgm:chPref val="3"/>
        </dgm:presLayoutVars>
      </dgm:prSet>
      <dgm:spPr/>
    </dgm:pt>
    <dgm:pt modelId="{9DCE28F1-D82B-47B5-AF8F-83581254CDDB}" type="pres">
      <dgm:prSet presAssocID="{D0EE5D23-D586-4937-A284-2116099CC063}" presName="rootConnector" presStyleLbl="node3" presStyleIdx="4" presStyleCnt="6"/>
      <dgm:spPr/>
    </dgm:pt>
    <dgm:pt modelId="{44E2C06A-76D3-47BC-A1B2-E12D7B1B4841}" type="pres">
      <dgm:prSet presAssocID="{D0EE5D23-D586-4937-A284-2116099CC063}" presName="hierChild4" presStyleCnt="0"/>
      <dgm:spPr/>
    </dgm:pt>
    <dgm:pt modelId="{18B438A0-D745-49C6-9E7A-9C4FAD5E6D17}" type="pres">
      <dgm:prSet presAssocID="{D0EE5D23-D586-4937-A284-2116099CC063}" presName="hierChild5" presStyleCnt="0"/>
      <dgm:spPr/>
    </dgm:pt>
    <dgm:pt modelId="{C5BB33DA-3606-4BEC-A060-E4C48D61B54B}" type="pres">
      <dgm:prSet presAssocID="{59D1D319-919C-4BAF-97CF-2920C36090B8}" presName="Name37" presStyleLbl="parChTrans1D3" presStyleIdx="5" presStyleCnt="6"/>
      <dgm:spPr/>
    </dgm:pt>
    <dgm:pt modelId="{BC48504D-6329-44F6-BD64-587FDEBCCB20}" type="pres">
      <dgm:prSet presAssocID="{B833E090-C992-4C4B-BF9F-DBD169DD3DF4}" presName="hierRoot2" presStyleCnt="0">
        <dgm:presLayoutVars>
          <dgm:hierBranch val="init"/>
        </dgm:presLayoutVars>
      </dgm:prSet>
      <dgm:spPr/>
    </dgm:pt>
    <dgm:pt modelId="{4EB03474-CAD6-48C8-8257-7121500DCDB1}" type="pres">
      <dgm:prSet presAssocID="{B833E090-C992-4C4B-BF9F-DBD169DD3DF4}" presName="rootComposite" presStyleCnt="0"/>
      <dgm:spPr/>
    </dgm:pt>
    <dgm:pt modelId="{1F65195A-58AC-47B8-9287-557940212A77}" type="pres">
      <dgm:prSet presAssocID="{B833E090-C992-4C4B-BF9F-DBD169DD3DF4}" presName="rootText" presStyleLbl="node3" presStyleIdx="5" presStyleCnt="6" custLinFactY="169082" custLinFactNeighborX="24141" custLinFactNeighborY="200000">
        <dgm:presLayoutVars>
          <dgm:chPref val="3"/>
        </dgm:presLayoutVars>
      </dgm:prSet>
      <dgm:spPr/>
    </dgm:pt>
    <dgm:pt modelId="{EA83AB04-0774-4293-A5EC-5A410ECBB2CD}" type="pres">
      <dgm:prSet presAssocID="{B833E090-C992-4C4B-BF9F-DBD169DD3DF4}" presName="rootConnector" presStyleLbl="node3" presStyleIdx="5" presStyleCnt="6"/>
      <dgm:spPr/>
    </dgm:pt>
    <dgm:pt modelId="{9FF6A103-6F18-4199-98BC-1911311B7432}" type="pres">
      <dgm:prSet presAssocID="{B833E090-C992-4C4B-BF9F-DBD169DD3DF4}" presName="hierChild4" presStyleCnt="0"/>
      <dgm:spPr/>
    </dgm:pt>
    <dgm:pt modelId="{42EEE71C-2677-4902-AC6A-54077B532F75}" type="pres">
      <dgm:prSet presAssocID="{B833E090-C992-4C4B-BF9F-DBD169DD3DF4}" presName="hierChild5" presStyleCnt="0"/>
      <dgm:spPr/>
    </dgm:pt>
    <dgm:pt modelId="{D5BC8169-0742-4E69-801E-37A88E89E432}" type="pres">
      <dgm:prSet presAssocID="{6B9A0E20-6576-460A-AFF3-CD9E378353C7}" presName="hierChild5" presStyleCnt="0"/>
      <dgm:spPr/>
    </dgm:pt>
    <dgm:pt modelId="{527E356C-3C6E-4C83-B356-FCAC7F5C222C}" type="pres">
      <dgm:prSet presAssocID="{45F99687-5CAD-409F-B577-EDB35337EBD0}" presName="hierChild3" presStyleCnt="0"/>
      <dgm:spPr/>
    </dgm:pt>
  </dgm:ptLst>
  <dgm:cxnLst>
    <dgm:cxn modelId="{68A6FD03-9BDA-4BFE-97F3-5D78A9EC4A5C}" srcId="{45F99687-5CAD-409F-B577-EDB35337EBD0}" destId="{EDB19C03-0A93-4751-BAEC-7ADC830D26F4}" srcOrd="1" destOrd="0" parTransId="{CB5E9DF4-9F29-46D2-8729-57879F05CBA3}" sibTransId="{431BBC15-1587-4BA4-BDB8-B09D2761F918}"/>
    <dgm:cxn modelId="{BA763407-B6C6-4A42-BAA3-E9FA0C2B8FB7}" srcId="{6B9A0E20-6576-460A-AFF3-CD9E378353C7}" destId="{B833E090-C992-4C4B-BF9F-DBD169DD3DF4}" srcOrd="1" destOrd="0" parTransId="{59D1D319-919C-4BAF-97CF-2920C36090B8}" sibTransId="{922CE669-C17A-4EA0-A2ED-694A6BAD63E5}"/>
    <dgm:cxn modelId="{D327B408-B081-4FF6-B44E-866E5BF14FD4}" srcId="{369EBF13-F67A-45A3-8D1D-EC6700249F92}" destId="{3193257F-10D5-4C80-A708-984CE9D31F0F}" srcOrd="0" destOrd="0" parTransId="{54636F5E-378C-420D-BA64-7BBEB2BB8899}" sibTransId="{2870EF0F-F47A-484C-BFB6-B9E49CB59479}"/>
    <dgm:cxn modelId="{47D5521A-9A8D-4850-B420-3FEC430DFC02}" type="presOf" srcId="{396D2EF2-1B36-4BC7-BEBA-0FCFB7402301}" destId="{4AF79209-93CB-413F-B158-B229771BC762}" srcOrd="0" destOrd="0" presId="urn:microsoft.com/office/officeart/2005/8/layout/orgChart1"/>
    <dgm:cxn modelId="{D55C9E1E-5F1F-4B6D-B110-97DCEA3B4E08}" type="presOf" srcId="{45F99687-5CAD-409F-B577-EDB35337EBD0}" destId="{03DF416C-6A1F-45E0-AE39-5F9BA656433B}" srcOrd="1" destOrd="0" presId="urn:microsoft.com/office/officeart/2005/8/layout/orgChart1"/>
    <dgm:cxn modelId="{D6281025-4BDB-4F66-B79B-ED41C4D38A4A}" type="presOf" srcId="{7A26D0AB-5C10-4162-8357-424CBFC39BD5}" destId="{F4CAA774-18A9-43DA-8C4F-2334AC3C7D98}" srcOrd="0" destOrd="0" presId="urn:microsoft.com/office/officeart/2005/8/layout/orgChart1"/>
    <dgm:cxn modelId="{207F865F-A963-40C5-A910-FA2B23994CBF}" type="presOf" srcId="{A9984036-1530-4E5B-8496-7EA34448A1A9}" destId="{49EAAD56-99C6-4D22-ABDA-3BA527541B05}" srcOrd="0" destOrd="0" presId="urn:microsoft.com/office/officeart/2005/8/layout/orgChart1"/>
    <dgm:cxn modelId="{B1458468-EE3B-4913-9D10-AFBF69C5A40D}" srcId="{EDB19C03-0A93-4751-BAEC-7ADC830D26F4}" destId="{A9984036-1530-4E5B-8496-7EA34448A1A9}" srcOrd="1" destOrd="0" parTransId="{396D2EF2-1B36-4BC7-BEBA-0FCFB7402301}" sibTransId="{5FDC0491-00B9-4825-A496-E7D017EADC53}"/>
    <dgm:cxn modelId="{EEC1B649-E44C-4254-943A-435EE9B1CE72}" srcId="{EDB19C03-0A93-4751-BAEC-7ADC830D26F4}" destId="{424477E4-1B33-4393-B9D4-62B2A817B76E}" srcOrd="0" destOrd="0" parTransId="{57A49335-7538-4590-A500-9014E79541D6}" sibTransId="{ADCFF9F3-612F-4A6D-BFB2-E271701B1B54}"/>
    <dgm:cxn modelId="{8433A550-99CC-439E-B30E-0C1D2D14732D}" srcId="{45F99687-5CAD-409F-B577-EDB35337EBD0}" destId="{6B9A0E20-6576-460A-AFF3-CD9E378353C7}" srcOrd="2" destOrd="0" parTransId="{232DDE24-3947-4688-B2FD-E7A20AC6866E}" sibTransId="{1FC58724-DA02-4D0F-84C9-1801331F6D13}"/>
    <dgm:cxn modelId="{0DB6A571-D643-41A5-9A5A-9A4221EE0C27}" type="presOf" srcId="{6B9A0E20-6576-460A-AFF3-CD9E378353C7}" destId="{87AEBBAA-79C4-4279-90AE-46CB3965E3CC}" srcOrd="0" destOrd="0" presId="urn:microsoft.com/office/officeart/2005/8/layout/orgChart1"/>
    <dgm:cxn modelId="{67BFC872-03B7-473B-986C-F4A00EEBE840}" type="presOf" srcId="{D0EE5D23-D586-4937-A284-2116099CC063}" destId="{9DCE28F1-D82B-47B5-AF8F-83581254CDDB}" srcOrd="1" destOrd="0" presId="urn:microsoft.com/office/officeart/2005/8/layout/orgChart1"/>
    <dgm:cxn modelId="{75A37974-9655-4554-8C79-C829F7933C60}" type="presOf" srcId="{57A49335-7538-4590-A500-9014E79541D6}" destId="{B06FB20D-1454-41B3-8452-5198A6BD610D}" srcOrd="0" destOrd="0" presId="urn:microsoft.com/office/officeart/2005/8/layout/orgChart1"/>
    <dgm:cxn modelId="{100DB87E-C19D-4B87-9F7D-954C0C45D69D}" type="presOf" srcId="{369EBF13-F67A-45A3-8D1D-EC6700249F92}" destId="{5DCFA55A-42B2-4CD1-955E-3EF3E3B8DAE8}" srcOrd="0" destOrd="0" presId="urn:microsoft.com/office/officeart/2005/8/layout/orgChart1"/>
    <dgm:cxn modelId="{1475F282-48FD-4CE2-B22C-2ADABE495656}" type="presOf" srcId="{3193257F-10D5-4C80-A708-984CE9D31F0F}" destId="{1A85AD7B-3499-43DA-A050-B45D9C7BA111}" srcOrd="0" destOrd="0" presId="urn:microsoft.com/office/officeart/2005/8/layout/orgChart1"/>
    <dgm:cxn modelId="{C4B0B48E-4D74-4446-B105-E2F9D48C5F2E}" type="presOf" srcId="{424477E4-1B33-4393-B9D4-62B2A817B76E}" destId="{09676159-CF23-4D75-A974-76D537F0EBCF}" srcOrd="0" destOrd="0" presId="urn:microsoft.com/office/officeart/2005/8/layout/orgChart1"/>
    <dgm:cxn modelId="{2B48A48F-FDAD-4A29-887A-B98BB9C68223}" type="presOf" srcId="{CB5E9DF4-9F29-46D2-8729-57879F05CBA3}" destId="{02910419-8FAA-447F-84EF-ABA496E827A9}" srcOrd="0" destOrd="0" presId="urn:microsoft.com/office/officeart/2005/8/layout/orgChart1"/>
    <dgm:cxn modelId="{BFE5209F-4530-4371-AF11-D88594D542B1}" type="presOf" srcId="{424477E4-1B33-4393-B9D4-62B2A817B76E}" destId="{7B4AEDF6-92F3-41A1-A927-AA12E4651940}" srcOrd="1" destOrd="0" presId="urn:microsoft.com/office/officeart/2005/8/layout/orgChart1"/>
    <dgm:cxn modelId="{92E527A2-FDAF-4D7E-A83E-A4A2C51DC742}" type="presOf" srcId="{B833E090-C992-4C4B-BF9F-DBD169DD3DF4}" destId="{1F65195A-58AC-47B8-9287-557940212A77}" srcOrd="0" destOrd="0" presId="urn:microsoft.com/office/officeart/2005/8/layout/orgChart1"/>
    <dgm:cxn modelId="{B4CC5AA4-4FBE-4DCF-9B27-7A21798A97AC}" type="presOf" srcId="{B833E090-C992-4C4B-BF9F-DBD169DD3DF4}" destId="{EA83AB04-0774-4293-A5EC-5A410ECBB2CD}" srcOrd="1" destOrd="0" presId="urn:microsoft.com/office/officeart/2005/8/layout/orgChart1"/>
    <dgm:cxn modelId="{ABB5A1A8-8233-49C4-B980-EB03E6698C27}" type="presOf" srcId="{3193257F-10D5-4C80-A708-984CE9D31F0F}" destId="{02345453-6423-4469-8238-FF9DF51E5421}" srcOrd="1" destOrd="0" presId="urn:microsoft.com/office/officeart/2005/8/layout/orgChart1"/>
    <dgm:cxn modelId="{5B2487B0-73D4-4B0F-AB26-4131A875F93D}" type="presOf" srcId="{AFBC927F-7F79-41D5-BC24-5FD5FBC70912}" destId="{61111BD0-7B7E-4EF0-BD28-EF4ED02A96EE}" srcOrd="0" destOrd="0" presId="urn:microsoft.com/office/officeart/2005/8/layout/orgChart1"/>
    <dgm:cxn modelId="{C9AC49B6-E9C5-4938-8649-E11002A38124}" type="presOf" srcId="{889CF237-A908-4A14-A7C0-AECBA9F75B71}" destId="{9F11D327-D517-41E7-863A-8D833569D9A0}" srcOrd="0" destOrd="0" presId="urn:microsoft.com/office/officeart/2005/8/layout/orgChart1"/>
    <dgm:cxn modelId="{0C8426BD-984C-431E-A98B-3BA5C196C926}" srcId="{EDB19C03-0A93-4751-BAEC-7ADC830D26F4}" destId="{AFBC927F-7F79-41D5-BC24-5FD5FBC70912}" srcOrd="2" destOrd="0" parTransId="{2621331D-7AF2-46AF-9CB8-5217ABBD752E}" sibTransId="{1BB63335-3FEC-4796-9947-CFE1F19706FE}"/>
    <dgm:cxn modelId="{F6135FBF-05DE-438D-9EB3-D01306F34B1C}" type="presOf" srcId="{EDB19C03-0A93-4751-BAEC-7ADC830D26F4}" destId="{84281097-E05A-4D21-A819-A3963EA1A28E}" srcOrd="0" destOrd="0" presId="urn:microsoft.com/office/officeart/2005/8/layout/orgChart1"/>
    <dgm:cxn modelId="{A5BF27C3-E058-45F9-B37C-07589301C15D}" srcId="{6B9A0E20-6576-460A-AFF3-CD9E378353C7}" destId="{D0EE5D23-D586-4937-A284-2116099CC063}" srcOrd="0" destOrd="0" parTransId="{889CF237-A908-4A14-A7C0-AECBA9F75B71}" sibTransId="{5CE43DCA-64C9-4F09-9318-C092FFBEBD5F}"/>
    <dgm:cxn modelId="{7DC96AC3-8B79-4D19-835E-864D125C9815}" type="presOf" srcId="{369EBF13-F67A-45A3-8D1D-EC6700249F92}" destId="{782F0B43-E6CE-4673-BE85-57AF105E1329}" srcOrd="1" destOrd="0" presId="urn:microsoft.com/office/officeart/2005/8/layout/orgChart1"/>
    <dgm:cxn modelId="{C8C729C4-3798-4147-908A-71ACF68AC2BF}" type="presOf" srcId="{AFBC927F-7F79-41D5-BC24-5FD5FBC70912}" destId="{09C9A653-D98D-43C5-9F28-525A7013A6E3}" srcOrd="1" destOrd="0" presId="urn:microsoft.com/office/officeart/2005/8/layout/orgChart1"/>
    <dgm:cxn modelId="{B2C537CB-2E00-4A85-8F6E-56B857196B50}" type="presOf" srcId="{59D1D319-919C-4BAF-97CF-2920C36090B8}" destId="{C5BB33DA-3606-4BEC-A060-E4C48D61B54B}" srcOrd="0" destOrd="0" presId="urn:microsoft.com/office/officeart/2005/8/layout/orgChart1"/>
    <dgm:cxn modelId="{166668CE-DFCE-462D-B425-8DAE58F6D8DF}" type="presOf" srcId="{EDB19C03-0A93-4751-BAEC-7ADC830D26F4}" destId="{702FD96E-9DD3-4908-8F77-FF8770A0E775}" srcOrd="1" destOrd="0" presId="urn:microsoft.com/office/officeart/2005/8/layout/orgChart1"/>
    <dgm:cxn modelId="{3A36F8CF-1FAB-4BB6-8F44-F8FC11144652}" type="presOf" srcId="{232DDE24-3947-4688-B2FD-E7A20AC6866E}" destId="{932CB923-41C2-4844-8FC1-09CF7267C745}" srcOrd="0" destOrd="0" presId="urn:microsoft.com/office/officeart/2005/8/layout/orgChart1"/>
    <dgm:cxn modelId="{6102EDD2-F0BB-4963-BA40-CB6817592E57}" srcId="{45F99687-5CAD-409F-B577-EDB35337EBD0}" destId="{369EBF13-F67A-45A3-8D1D-EC6700249F92}" srcOrd="0" destOrd="0" parTransId="{7A26D0AB-5C10-4162-8357-424CBFC39BD5}" sibTransId="{6268794F-FAE8-4232-A89F-792624C43830}"/>
    <dgm:cxn modelId="{FA40D9DB-D573-4C98-89BA-1300AEAA74D5}" type="presOf" srcId="{D0EE5D23-D586-4937-A284-2116099CC063}" destId="{150BB10E-106A-470F-B647-3EB1EED2249F}" srcOrd="0" destOrd="0" presId="urn:microsoft.com/office/officeart/2005/8/layout/orgChart1"/>
    <dgm:cxn modelId="{4F8467E1-B3A5-41D4-B139-2DF6290F6642}" type="presOf" srcId="{6B9A0E20-6576-460A-AFF3-CD9E378353C7}" destId="{3DA5777E-1466-4E6E-A0F7-FAE0AC9AB223}" srcOrd="1" destOrd="0" presId="urn:microsoft.com/office/officeart/2005/8/layout/orgChart1"/>
    <dgm:cxn modelId="{632C2AE2-A1BA-41F7-AB46-208C1E2812CA}" type="presOf" srcId="{45F99687-5CAD-409F-B577-EDB35337EBD0}" destId="{0E89543A-9DA3-43BF-9D01-2727AB519CC4}" srcOrd="0" destOrd="0" presId="urn:microsoft.com/office/officeart/2005/8/layout/orgChart1"/>
    <dgm:cxn modelId="{931D95E4-3260-4D6D-9CBC-2776EB0CA560}" srcId="{31406A45-29CD-4F8D-8408-34BAF7B5B606}" destId="{45F99687-5CAD-409F-B577-EDB35337EBD0}" srcOrd="0" destOrd="0" parTransId="{CE8C01E2-5306-4AF9-809D-B8EF611281B5}" sibTransId="{FF703904-3455-4AD3-BFA3-57CAA6AF5366}"/>
    <dgm:cxn modelId="{92956EF9-C1D5-4C33-9EC1-5B0386D22827}" type="presOf" srcId="{A9984036-1530-4E5B-8496-7EA34448A1A9}" destId="{F386B672-F1A2-41BD-9E56-88E54E347AA7}" srcOrd="1" destOrd="0" presId="urn:microsoft.com/office/officeart/2005/8/layout/orgChart1"/>
    <dgm:cxn modelId="{8296C4FB-12A9-4AD6-829E-20595C9031D8}" type="presOf" srcId="{2621331D-7AF2-46AF-9CB8-5217ABBD752E}" destId="{D8F583D0-9AB5-43EA-A81D-88A193F9FC3D}" srcOrd="0" destOrd="0" presId="urn:microsoft.com/office/officeart/2005/8/layout/orgChart1"/>
    <dgm:cxn modelId="{2EF35CFC-74B8-44AF-8BF9-60F64B055327}" type="presOf" srcId="{54636F5E-378C-420D-BA64-7BBEB2BB8899}" destId="{BE4A7CA5-9261-4616-A4B2-CC760AACC5A5}" srcOrd="0" destOrd="0" presId="urn:microsoft.com/office/officeart/2005/8/layout/orgChart1"/>
    <dgm:cxn modelId="{D35639FF-47B3-42E2-BA6D-DC57DF23A546}" type="presOf" srcId="{31406A45-29CD-4F8D-8408-34BAF7B5B606}" destId="{94A7FBBE-9BC4-4F76-804C-75FE9AC6B613}" srcOrd="0" destOrd="0" presId="urn:microsoft.com/office/officeart/2005/8/layout/orgChart1"/>
    <dgm:cxn modelId="{EB49B23A-85C2-4375-AA91-1CEDF32A4851}" type="presParOf" srcId="{94A7FBBE-9BC4-4F76-804C-75FE9AC6B613}" destId="{718B13AC-8659-4CF1-9900-20699465E38D}" srcOrd="0" destOrd="0" presId="urn:microsoft.com/office/officeart/2005/8/layout/orgChart1"/>
    <dgm:cxn modelId="{05659DCB-A9A7-4679-A83C-DCD84977265F}" type="presParOf" srcId="{718B13AC-8659-4CF1-9900-20699465E38D}" destId="{FEA8C8EF-CEBD-490D-942B-BAA99954640A}" srcOrd="0" destOrd="0" presId="urn:microsoft.com/office/officeart/2005/8/layout/orgChart1"/>
    <dgm:cxn modelId="{6609C0CD-1051-42E7-B5FD-1EC74FEC15DE}" type="presParOf" srcId="{FEA8C8EF-CEBD-490D-942B-BAA99954640A}" destId="{0E89543A-9DA3-43BF-9D01-2727AB519CC4}" srcOrd="0" destOrd="0" presId="urn:microsoft.com/office/officeart/2005/8/layout/orgChart1"/>
    <dgm:cxn modelId="{F39940FB-5CDB-401D-841F-12979C12E015}" type="presParOf" srcId="{FEA8C8EF-CEBD-490D-942B-BAA99954640A}" destId="{03DF416C-6A1F-45E0-AE39-5F9BA656433B}" srcOrd="1" destOrd="0" presId="urn:microsoft.com/office/officeart/2005/8/layout/orgChart1"/>
    <dgm:cxn modelId="{E861ECA8-F9B9-46E1-A6C2-65A30E14E20A}" type="presParOf" srcId="{718B13AC-8659-4CF1-9900-20699465E38D}" destId="{318C4E8E-82BC-488C-A9A1-5196307B1DA3}" srcOrd="1" destOrd="0" presId="urn:microsoft.com/office/officeart/2005/8/layout/orgChart1"/>
    <dgm:cxn modelId="{86873086-8A82-4244-9063-560750D210EF}" type="presParOf" srcId="{318C4E8E-82BC-488C-A9A1-5196307B1DA3}" destId="{F4CAA774-18A9-43DA-8C4F-2334AC3C7D98}" srcOrd="0" destOrd="0" presId="urn:microsoft.com/office/officeart/2005/8/layout/orgChart1"/>
    <dgm:cxn modelId="{A74C30F3-F069-48CA-9F2C-B3269980302A}" type="presParOf" srcId="{318C4E8E-82BC-488C-A9A1-5196307B1DA3}" destId="{A7C4CB30-4539-4CAA-9FFD-7AF6414FBD96}" srcOrd="1" destOrd="0" presId="urn:microsoft.com/office/officeart/2005/8/layout/orgChart1"/>
    <dgm:cxn modelId="{2A40CB6E-49D3-4C65-B29D-22019FCC8F8A}" type="presParOf" srcId="{A7C4CB30-4539-4CAA-9FFD-7AF6414FBD96}" destId="{0D10B74C-0AB8-42CF-A409-C1E6520B2775}" srcOrd="0" destOrd="0" presId="urn:microsoft.com/office/officeart/2005/8/layout/orgChart1"/>
    <dgm:cxn modelId="{87C07AE0-6C9A-48EA-98AF-E04E22F02BA7}" type="presParOf" srcId="{0D10B74C-0AB8-42CF-A409-C1E6520B2775}" destId="{5DCFA55A-42B2-4CD1-955E-3EF3E3B8DAE8}" srcOrd="0" destOrd="0" presId="urn:microsoft.com/office/officeart/2005/8/layout/orgChart1"/>
    <dgm:cxn modelId="{CF0828C7-083B-4D8F-8D97-5EC4905C2B0D}" type="presParOf" srcId="{0D10B74C-0AB8-42CF-A409-C1E6520B2775}" destId="{782F0B43-E6CE-4673-BE85-57AF105E1329}" srcOrd="1" destOrd="0" presId="urn:microsoft.com/office/officeart/2005/8/layout/orgChart1"/>
    <dgm:cxn modelId="{3A29A27C-25B0-4894-83C5-8C6A0A23EB10}" type="presParOf" srcId="{A7C4CB30-4539-4CAA-9FFD-7AF6414FBD96}" destId="{05E93B37-76CC-4961-AE19-D6499753C420}" srcOrd="1" destOrd="0" presId="urn:microsoft.com/office/officeart/2005/8/layout/orgChart1"/>
    <dgm:cxn modelId="{1B77A5E8-98D4-444E-B9B2-C1DEA9705C92}" type="presParOf" srcId="{05E93B37-76CC-4961-AE19-D6499753C420}" destId="{BE4A7CA5-9261-4616-A4B2-CC760AACC5A5}" srcOrd="0" destOrd="0" presId="urn:microsoft.com/office/officeart/2005/8/layout/orgChart1"/>
    <dgm:cxn modelId="{98C6437D-DC5A-4806-8E4B-5FBD2A1B3AA8}" type="presParOf" srcId="{05E93B37-76CC-4961-AE19-D6499753C420}" destId="{31AB8D01-8B72-4E17-A41B-F1D7AB3FAF29}" srcOrd="1" destOrd="0" presId="urn:microsoft.com/office/officeart/2005/8/layout/orgChart1"/>
    <dgm:cxn modelId="{CE95D100-AFCE-4C1F-A200-3AC00FDE781F}" type="presParOf" srcId="{31AB8D01-8B72-4E17-A41B-F1D7AB3FAF29}" destId="{6558CCFF-7318-46DE-B356-4725BF3A6C69}" srcOrd="0" destOrd="0" presId="urn:microsoft.com/office/officeart/2005/8/layout/orgChart1"/>
    <dgm:cxn modelId="{3B995A9B-6CBA-4C48-8205-718B9D8F628B}" type="presParOf" srcId="{6558CCFF-7318-46DE-B356-4725BF3A6C69}" destId="{1A85AD7B-3499-43DA-A050-B45D9C7BA111}" srcOrd="0" destOrd="0" presId="urn:microsoft.com/office/officeart/2005/8/layout/orgChart1"/>
    <dgm:cxn modelId="{88B45701-FD8F-4557-AE85-02229DFBE89E}" type="presParOf" srcId="{6558CCFF-7318-46DE-B356-4725BF3A6C69}" destId="{02345453-6423-4469-8238-FF9DF51E5421}" srcOrd="1" destOrd="0" presId="urn:microsoft.com/office/officeart/2005/8/layout/orgChart1"/>
    <dgm:cxn modelId="{8A679177-8AE5-4184-87E9-6C6B2AF8A8B1}" type="presParOf" srcId="{31AB8D01-8B72-4E17-A41B-F1D7AB3FAF29}" destId="{6A494C7F-890D-4934-B72D-A07D3D0BF94B}" srcOrd="1" destOrd="0" presId="urn:microsoft.com/office/officeart/2005/8/layout/orgChart1"/>
    <dgm:cxn modelId="{89D955AA-5F67-4510-802D-F3858FF2E052}" type="presParOf" srcId="{31AB8D01-8B72-4E17-A41B-F1D7AB3FAF29}" destId="{EBC02895-EEA2-4DDF-A822-8771D6A90FAF}" srcOrd="2" destOrd="0" presId="urn:microsoft.com/office/officeart/2005/8/layout/orgChart1"/>
    <dgm:cxn modelId="{1D0922A4-81E2-4669-A611-C8BEBD9BAC7A}" type="presParOf" srcId="{A7C4CB30-4539-4CAA-9FFD-7AF6414FBD96}" destId="{E16A1F7C-E9AC-45AE-AD4A-99AA90569CAC}" srcOrd="2" destOrd="0" presId="urn:microsoft.com/office/officeart/2005/8/layout/orgChart1"/>
    <dgm:cxn modelId="{635955BB-0981-43D6-A0EB-FBCE7903C5FF}" type="presParOf" srcId="{318C4E8E-82BC-488C-A9A1-5196307B1DA3}" destId="{02910419-8FAA-447F-84EF-ABA496E827A9}" srcOrd="2" destOrd="0" presId="urn:microsoft.com/office/officeart/2005/8/layout/orgChart1"/>
    <dgm:cxn modelId="{E125D175-C3BB-4ABB-95BC-47834547F282}" type="presParOf" srcId="{318C4E8E-82BC-488C-A9A1-5196307B1DA3}" destId="{2118A62D-C278-4869-8DCD-54EBEB9F187F}" srcOrd="3" destOrd="0" presId="urn:microsoft.com/office/officeart/2005/8/layout/orgChart1"/>
    <dgm:cxn modelId="{ADEDDD28-12C0-4218-9F75-0DF76A1EE891}" type="presParOf" srcId="{2118A62D-C278-4869-8DCD-54EBEB9F187F}" destId="{8F196E80-3479-40E8-9303-A7AC8A29A9C4}" srcOrd="0" destOrd="0" presId="urn:microsoft.com/office/officeart/2005/8/layout/orgChart1"/>
    <dgm:cxn modelId="{C04E8CA1-6E85-42FD-8114-2F473FEF21A0}" type="presParOf" srcId="{8F196E80-3479-40E8-9303-A7AC8A29A9C4}" destId="{84281097-E05A-4D21-A819-A3963EA1A28E}" srcOrd="0" destOrd="0" presId="urn:microsoft.com/office/officeart/2005/8/layout/orgChart1"/>
    <dgm:cxn modelId="{19052E7A-FA7B-4AA9-AE98-13AB80B2DD05}" type="presParOf" srcId="{8F196E80-3479-40E8-9303-A7AC8A29A9C4}" destId="{702FD96E-9DD3-4908-8F77-FF8770A0E775}" srcOrd="1" destOrd="0" presId="urn:microsoft.com/office/officeart/2005/8/layout/orgChart1"/>
    <dgm:cxn modelId="{77605F24-FF1D-4911-9120-C236BB9ACB1D}" type="presParOf" srcId="{2118A62D-C278-4869-8DCD-54EBEB9F187F}" destId="{51570635-489D-4FB1-9580-EF274048CB13}" srcOrd="1" destOrd="0" presId="urn:microsoft.com/office/officeart/2005/8/layout/orgChart1"/>
    <dgm:cxn modelId="{AD66A61A-F9E4-4A79-A451-3290D5729979}" type="presParOf" srcId="{51570635-489D-4FB1-9580-EF274048CB13}" destId="{B06FB20D-1454-41B3-8452-5198A6BD610D}" srcOrd="0" destOrd="0" presId="urn:microsoft.com/office/officeart/2005/8/layout/orgChart1"/>
    <dgm:cxn modelId="{3C91DDD1-71AE-4413-A313-68D6A185E836}" type="presParOf" srcId="{51570635-489D-4FB1-9580-EF274048CB13}" destId="{57C0D91D-A59A-4436-9178-58A315BCCBCF}" srcOrd="1" destOrd="0" presId="urn:microsoft.com/office/officeart/2005/8/layout/orgChart1"/>
    <dgm:cxn modelId="{E9B2A914-2A9D-49EA-82BB-BBB9613DE650}" type="presParOf" srcId="{57C0D91D-A59A-4436-9178-58A315BCCBCF}" destId="{6DB51B4D-28AE-467D-8B40-735144B56E26}" srcOrd="0" destOrd="0" presId="urn:microsoft.com/office/officeart/2005/8/layout/orgChart1"/>
    <dgm:cxn modelId="{8F80A5B2-BDA6-4CB1-9968-0592B5B5113A}" type="presParOf" srcId="{6DB51B4D-28AE-467D-8B40-735144B56E26}" destId="{09676159-CF23-4D75-A974-76D537F0EBCF}" srcOrd="0" destOrd="0" presId="urn:microsoft.com/office/officeart/2005/8/layout/orgChart1"/>
    <dgm:cxn modelId="{C6BFDDFE-066C-49B6-A479-4EA81FC5E928}" type="presParOf" srcId="{6DB51B4D-28AE-467D-8B40-735144B56E26}" destId="{7B4AEDF6-92F3-41A1-A927-AA12E4651940}" srcOrd="1" destOrd="0" presId="urn:microsoft.com/office/officeart/2005/8/layout/orgChart1"/>
    <dgm:cxn modelId="{7C6B1642-A1E8-4950-9E88-C1F795569886}" type="presParOf" srcId="{57C0D91D-A59A-4436-9178-58A315BCCBCF}" destId="{5000A2E9-70AC-4F6A-BEF3-7B7AF06DC4EE}" srcOrd="1" destOrd="0" presId="urn:microsoft.com/office/officeart/2005/8/layout/orgChart1"/>
    <dgm:cxn modelId="{7467BE4D-FED2-4B94-A31A-4CDCF3A92065}" type="presParOf" srcId="{57C0D91D-A59A-4436-9178-58A315BCCBCF}" destId="{9ECBCEC2-896E-4DC6-8643-06F06D8D9D17}" srcOrd="2" destOrd="0" presId="urn:microsoft.com/office/officeart/2005/8/layout/orgChart1"/>
    <dgm:cxn modelId="{D759C10E-3659-46B8-96B3-5F5AC310EF1B}" type="presParOf" srcId="{51570635-489D-4FB1-9580-EF274048CB13}" destId="{4AF79209-93CB-413F-B158-B229771BC762}" srcOrd="2" destOrd="0" presId="urn:microsoft.com/office/officeart/2005/8/layout/orgChart1"/>
    <dgm:cxn modelId="{3AB15B0A-6DB1-4DB3-921E-CDE87794DECB}" type="presParOf" srcId="{51570635-489D-4FB1-9580-EF274048CB13}" destId="{B7C80574-62AA-476D-9206-4B8D2AEF6C8B}" srcOrd="3" destOrd="0" presId="urn:microsoft.com/office/officeart/2005/8/layout/orgChart1"/>
    <dgm:cxn modelId="{72612E5E-6C22-43E3-A471-52BAB6BB844A}" type="presParOf" srcId="{B7C80574-62AA-476D-9206-4B8D2AEF6C8B}" destId="{6BF6CD60-6023-4A72-BDA5-012385CFCCFB}" srcOrd="0" destOrd="0" presId="urn:microsoft.com/office/officeart/2005/8/layout/orgChart1"/>
    <dgm:cxn modelId="{EBC0E191-7843-450F-87C0-0A282025C87F}" type="presParOf" srcId="{6BF6CD60-6023-4A72-BDA5-012385CFCCFB}" destId="{49EAAD56-99C6-4D22-ABDA-3BA527541B05}" srcOrd="0" destOrd="0" presId="urn:microsoft.com/office/officeart/2005/8/layout/orgChart1"/>
    <dgm:cxn modelId="{1AB2772D-3ED9-4845-AA89-CDBE052B428D}" type="presParOf" srcId="{6BF6CD60-6023-4A72-BDA5-012385CFCCFB}" destId="{F386B672-F1A2-41BD-9E56-88E54E347AA7}" srcOrd="1" destOrd="0" presId="urn:microsoft.com/office/officeart/2005/8/layout/orgChart1"/>
    <dgm:cxn modelId="{FD4FB213-56A3-4186-B31A-B46F1A5EAF1C}" type="presParOf" srcId="{B7C80574-62AA-476D-9206-4B8D2AEF6C8B}" destId="{0E878FF3-EA03-44AF-A7DD-B48A607AFFC2}" srcOrd="1" destOrd="0" presId="urn:microsoft.com/office/officeart/2005/8/layout/orgChart1"/>
    <dgm:cxn modelId="{58F55355-36DF-4D5F-B955-6415563FFC87}" type="presParOf" srcId="{B7C80574-62AA-476D-9206-4B8D2AEF6C8B}" destId="{6ED02C25-74A4-4F63-96C1-56541371691F}" srcOrd="2" destOrd="0" presId="urn:microsoft.com/office/officeart/2005/8/layout/orgChart1"/>
    <dgm:cxn modelId="{228E3C16-2C3A-413C-80B8-BD8B057D2C5C}" type="presParOf" srcId="{51570635-489D-4FB1-9580-EF274048CB13}" destId="{D8F583D0-9AB5-43EA-A81D-88A193F9FC3D}" srcOrd="4" destOrd="0" presId="urn:microsoft.com/office/officeart/2005/8/layout/orgChart1"/>
    <dgm:cxn modelId="{88CC50B7-671A-400D-84AB-EDDA842DFFD7}" type="presParOf" srcId="{51570635-489D-4FB1-9580-EF274048CB13}" destId="{FA8E4A94-B3FF-4B29-A3B4-1C0FA9C8C58B}" srcOrd="5" destOrd="0" presId="urn:microsoft.com/office/officeart/2005/8/layout/orgChart1"/>
    <dgm:cxn modelId="{98A79C3F-6BD3-405D-AC93-8906A18CF5F0}" type="presParOf" srcId="{FA8E4A94-B3FF-4B29-A3B4-1C0FA9C8C58B}" destId="{FD53AD77-2C7E-440A-904F-56E8E3817687}" srcOrd="0" destOrd="0" presId="urn:microsoft.com/office/officeart/2005/8/layout/orgChart1"/>
    <dgm:cxn modelId="{7CEFAE56-8A6D-49F6-9CEB-8FFA01798653}" type="presParOf" srcId="{FD53AD77-2C7E-440A-904F-56E8E3817687}" destId="{61111BD0-7B7E-4EF0-BD28-EF4ED02A96EE}" srcOrd="0" destOrd="0" presId="urn:microsoft.com/office/officeart/2005/8/layout/orgChart1"/>
    <dgm:cxn modelId="{13C5E8EA-B07C-48E5-A3B7-0CD04A9FECCD}" type="presParOf" srcId="{FD53AD77-2C7E-440A-904F-56E8E3817687}" destId="{09C9A653-D98D-43C5-9F28-525A7013A6E3}" srcOrd="1" destOrd="0" presId="urn:microsoft.com/office/officeart/2005/8/layout/orgChart1"/>
    <dgm:cxn modelId="{0ABDD05B-58DE-4949-AEDB-CEFD0D22D633}" type="presParOf" srcId="{FA8E4A94-B3FF-4B29-A3B4-1C0FA9C8C58B}" destId="{22E005E2-34F0-420B-B2D7-8452102D8D34}" srcOrd="1" destOrd="0" presId="urn:microsoft.com/office/officeart/2005/8/layout/orgChart1"/>
    <dgm:cxn modelId="{AF5611E4-3FD9-4A25-A88A-740293ABDF9D}" type="presParOf" srcId="{FA8E4A94-B3FF-4B29-A3B4-1C0FA9C8C58B}" destId="{69039E29-8A33-4FC9-8023-ED2CA9CB6155}" srcOrd="2" destOrd="0" presId="urn:microsoft.com/office/officeart/2005/8/layout/orgChart1"/>
    <dgm:cxn modelId="{E4BD2FF0-BF0B-4F5C-A6CF-F0BC4D7ADD22}" type="presParOf" srcId="{2118A62D-C278-4869-8DCD-54EBEB9F187F}" destId="{5B01DD39-44DC-4547-9DBB-01166A32DBC7}" srcOrd="2" destOrd="0" presId="urn:microsoft.com/office/officeart/2005/8/layout/orgChart1"/>
    <dgm:cxn modelId="{F77836EE-DCB4-4694-ABBD-8CB3E9E4003F}" type="presParOf" srcId="{318C4E8E-82BC-488C-A9A1-5196307B1DA3}" destId="{932CB923-41C2-4844-8FC1-09CF7267C745}" srcOrd="4" destOrd="0" presId="urn:microsoft.com/office/officeart/2005/8/layout/orgChart1"/>
    <dgm:cxn modelId="{7993D9BB-79FB-4819-A63E-368893AEB7F9}" type="presParOf" srcId="{318C4E8E-82BC-488C-A9A1-5196307B1DA3}" destId="{3ADDF934-265A-4803-AEB0-08916495B51E}" srcOrd="5" destOrd="0" presId="urn:microsoft.com/office/officeart/2005/8/layout/orgChart1"/>
    <dgm:cxn modelId="{46C875B9-C87C-49FE-9F45-692FA1E835DC}" type="presParOf" srcId="{3ADDF934-265A-4803-AEB0-08916495B51E}" destId="{538B96D7-7CFE-4048-8796-0624F6013707}" srcOrd="0" destOrd="0" presId="urn:microsoft.com/office/officeart/2005/8/layout/orgChart1"/>
    <dgm:cxn modelId="{A4881EA2-9AC5-4594-963E-5A9F700BF95C}" type="presParOf" srcId="{538B96D7-7CFE-4048-8796-0624F6013707}" destId="{87AEBBAA-79C4-4279-90AE-46CB3965E3CC}" srcOrd="0" destOrd="0" presId="urn:microsoft.com/office/officeart/2005/8/layout/orgChart1"/>
    <dgm:cxn modelId="{A6D292B0-3B20-46DB-A302-A092903EE577}" type="presParOf" srcId="{538B96D7-7CFE-4048-8796-0624F6013707}" destId="{3DA5777E-1466-4E6E-A0F7-FAE0AC9AB223}" srcOrd="1" destOrd="0" presId="urn:microsoft.com/office/officeart/2005/8/layout/orgChart1"/>
    <dgm:cxn modelId="{42611FE8-4D9C-4A19-89B9-529137C6DA4A}" type="presParOf" srcId="{3ADDF934-265A-4803-AEB0-08916495B51E}" destId="{70057410-A05D-4D69-9E6E-7EEF4D6CD269}" srcOrd="1" destOrd="0" presId="urn:microsoft.com/office/officeart/2005/8/layout/orgChart1"/>
    <dgm:cxn modelId="{38385E12-6656-4CE1-B6E1-ABBB48993192}" type="presParOf" srcId="{70057410-A05D-4D69-9E6E-7EEF4D6CD269}" destId="{9F11D327-D517-41E7-863A-8D833569D9A0}" srcOrd="0" destOrd="0" presId="urn:microsoft.com/office/officeart/2005/8/layout/orgChart1"/>
    <dgm:cxn modelId="{9DD292E3-4A37-41F3-BEF1-A977FEBCAE08}" type="presParOf" srcId="{70057410-A05D-4D69-9E6E-7EEF4D6CD269}" destId="{91670F4F-05BC-4AB7-9F09-6D4642FBC636}" srcOrd="1" destOrd="0" presId="urn:microsoft.com/office/officeart/2005/8/layout/orgChart1"/>
    <dgm:cxn modelId="{D725B16D-B169-4E16-A68E-F0BF05540126}" type="presParOf" srcId="{91670F4F-05BC-4AB7-9F09-6D4642FBC636}" destId="{898E7CA9-61A5-4553-8561-A26575789899}" srcOrd="0" destOrd="0" presId="urn:microsoft.com/office/officeart/2005/8/layout/orgChart1"/>
    <dgm:cxn modelId="{6549D003-6D8D-4732-9360-1945F722E659}" type="presParOf" srcId="{898E7CA9-61A5-4553-8561-A26575789899}" destId="{150BB10E-106A-470F-B647-3EB1EED2249F}" srcOrd="0" destOrd="0" presId="urn:microsoft.com/office/officeart/2005/8/layout/orgChart1"/>
    <dgm:cxn modelId="{98F68F0C-E400-48F3-94C9-7D635C977B90}" type="presParOf" srcId="{898E7CA9-61A5-4553-8561-A26575789899}" destId="{9DCE28F1-D82B-47B5-AF8F-83581254CDDB}" srcOrd="1" destOrd="0" presId="urn:microsoft.com/office/officeart/2005/8/layout/orgChart1"/>
    <dgm:cxn modelId="{01F3F93E-7274-4942-823A-C2791899D56A}" type="presParOf" srcId="{91670F4F-05BC-4AB7-9F09-6D4642FBC636}" destId="{44E2C06A-76D3-47BC-A1B2-E12D7B1B4841}" srcOrd="1" destOrd="0" presId="urn:microsoft.com/office/officeart/2005/8/layout/orgChart1"/>
    <dgm:cxn modelId="{DD60EE3A-2FB9-4455-B7B0-A44FAA260BF5}" type="presParOf" srcId="{91670F4F-05BC-4AB7-9F09-6D4642FBC636}" destId="{18B438A0-D745-49C6-9E7A-9C4FAD5E6D17}" srcOrd="2" destOrd="0" presId="urn:microsoft.com/office/officeart/2005/8/layout/orgChart1"/>
    <dgm:cxn modelId="{F68AFAC7-276F-446A-BE22-4E7F9FE37A55}" type="presParOf" srcId="{70057410-A05D-4D69-9E6E-7EEF4D6CD269}" destId="{C5BB33DA-3606-4BEC-A060-E4C48D61B54B}" srcOrd="2" destOrd="0" presId="urn:microsoft.com/office/officeart/2005/8/layout/orgChart1"/>
    <dgm:cxn modelId="{8CBF3F14-0347-4AD8-B284-7D6037C98EC0}" type="presParOf" srcId="{70057410-A05D-4D69-9E6E-7EEF4D6CD269}" destId="{BC48504D-6329-44F6-BD64-587FDEBCCB20}" srcOrd="3" destOrd="0" presId="urn:microsoft.com/office/officeart/2005/8/layout/orgChart1"/>
    <dgm:cxn modelId="{12AFF80E-2E5B-4B9F-A2BA-ACD57351C516}" type="presParOf" srcId="{BC48504D-6329-44F6-BD64-587FDEBCCB20}" destId="{4EB03474-CAD6-48C8-8257-7121500DCDB1}" srcOrd="0" destOrd="0" presId="urn:microsoft.com/office/officeart/2005/8/layout/orgChart1"/>
    <dgm:cxn modelId="{17363361-5ADC-47C3-B483-08743D235938}" type="presParOf" srcId="{4EB03474-CAD6-48C8-8257-7121500DCDB1}" destId="{1F65195A-58AC-47B8-9287-557940212A77}" srcOrd="0" destOrd="0" presId="urn:microsoft.com/office/officeart/2005/8/layout/orgChart1"/>
    <dgm:cxn modelId="{703B693A-A481-4FB8-89C9-86C8DC1271BB}" type="presParOf" srcId="{4EB03474-CAD6-48C8-8257-7121500DCDB1}" destId="{EA83AB04-0774-4293-A5EC-5A410ECBB2CD}" srcOrd="1" destOrd="0" presId="urn:microsoft.com/office/officeart/2005/8/layout/orgChart1"/>
    <dgm:cxn modelId="{804BF19F-2B2C-49D7-9262-33B681B8B5A7}" type="presParOf" srcId="{BC48504D-6329-44F6-BD64-587FDEBCCB20}" destId="{9FF6A103-6F18-4199-98BC-1911311B7432}" srcOrd="1" destOrd="0" presId="urn:microsoft.com/office/officeart/2005/8/layout/orgChart1"/>
    <dgm:cxn modelId="{3895CA51-08AB-4786-8E54-14AD994A3E9F}" type="presParOf" srcId="{BC48504D-6329-44F6-BD64-587FDEBCCB20}" destId="{42EEE71C-2677-4902-AC6A-54077B532F75}" srcOrd="2" destOrd="0" presId="urn:microsoft.com/office/officeart/2005/8/layout/orgChart1"/>
    <dgm:cxn modelId="{F06A13F1-8530-49F7-9C42-9B2F122107F0}" type="presParOf" srcId="{3ADDF934-265A-4803-AEB0-08916495B51E}" destId="{D5BC8169-0742-4E69-801E-37A88E89E432}" srcOrd="2" destOrd="0" presId="urn:microsoft.com/office/officeart/2005/8/layout/orgChart1"/>
    <dgm:cxn modelId="{5D02865A-40B9-4FB7-83C7-7D4517DF7C2E}" type="presParOf" srcId="{718B13AC-8659-4CF1-9900-20699465E38D}" destId="{527E356C-3C6E-4C83-B356-FCAC7F5C222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BB33DA-3606-4BEC-A060-E4C48D61B54B}">
      <dsp:nvSpPr>
        <dsp:cNvPr id="0" name=""/>
        <dsp:cNvSpPr/>
      </dsp:nvSpPr>
      <dsp:spPr>
        <a:xfrm>
          <a:off x="1221112" y="2268948"/>
          <a:ext cx="80851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68980"/>
              </a:moveTo>
              <a:lnTo>
                <a:pt x="808510" y="45720"/>
              </a:lnTo>
            </a:path>
          </a:pathLst>
        </a:custGeom>
        <a:noFill/>
        <a:ln w="25400" cap="flat" cmpd="sng" algn="ctr">
          <a:solidFill>
            <a:schemeClr val="accent5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11D327-D517-41E7-863A-8D833569D9A0}">
      <dsp:nvSpPr>
        <dsp:cNvPr id="0" name=""/>
        <dsp:cNvSpPr/>
      </dsp:nvSpPr>
      <dsp:spPr>
        <a:xfrm>
          <a:off x="1221112" y="1961796"/>
          <a:ext cx="808510" cy="376132"/>
        </a:xfrm>
        <a:custGeom>
          <a:avLst/>
          <a:gdLst/>
          <a:ahLst/>
          <a:cxnLst/>
          <a:rect l="0" t="0" r="0" b="0"/>
          <a:pathLst>
            <a:path>
              <a:moveTo>
                <a:pt x="0" y="376132"/>
              </a:moveTo>
              <a:lnTo>
                <a:pt x="808510" y="0"/>
              </a:lnTo>
            </a:path>
          </a:pathLst>
        </a:custGeom>
        <a:noFill/>
        <a:ln w="25400" cap="flat" cmpd="sng" algn="ctr">
          <a:solidFill>
            <a:schemeClr val="accent5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2CB923-41C2-4844-8FC1-09CF7267C745}">
      <dsp:nvSpPr>
        <dsp:cNvPr id="0" name=""/>
        <dsp:cNvSpPr/>
      </dsp:nvSpPr>
      <dsp:spPr>
        <a:xfrm>
          <a:off x="1394440" y="276152"/>
          <a:ext cx="91440" cy="178796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787966"/>
              </a:lnTo>
            </a:path>
          </a:pathLst>
        </a:custGeom>
        <a:noFill/>
        <a:ln w="25400" cap="flat" cmpd="sng" algn="ctr">
          <a:solidFill>
            <a:schemeClr val="accent5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F583D0-9AB5-43EA-A81D-88A193F9FC3D}">
      <dsp:nvSpPr>
        <dsp:cNvPr id="0" name=""/>
        <dsp:cNvSpPr/>
      </dsp:nvSpPr>
      <dsp:spPr>
        <a:xfrm>
          <a:off x="1221112" y="1139554"/>
          <a:ext cx="754920" cy="423271"/>
        </a:xfrm>
        <a:custGeom>
          <a:avLst/>
          <a:gdLst/>
          <a:ahLst/>
          <a:cxnLst/>
          <a:rect l="0" t="0" r="0" b="0"/>
          <a:pathLst>
            <a:path>
              <a:moveTo>
                <a:pt x="0" y="423271"/>
              </a:moveTo>
              <a:lnTo>
                <a:pt x="754920" y="0"/>
              </a:lnTo>
            </a:path>
          </a:pathLst>
        </a:custGeom>
        <a:noFill/>
        <a:ln w="25400" cap="flat" cmpd="sng" algn="ctr">
          <a:solidFill>
            <a:schemeClr val="accent5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F79209-93CB-413F-B158-B229771BC762}">
      <dsp:nvSpPr>
        <dsp:cNvPr id="0" name=""/>
        <dsp:cNvSpPr/>
      </dsp:nvSpPr>
      <dsp:spPr>
        <a:xfrm>
          <a:off x="916027" y="1562825"/>
          <a:ext cx="305084" cy="403854"/>
        </a:xfrm>
        <a:custGeom>
          <a:avLst/>
          <a:gdLst/>
          <a:ahLst/>
          <a:cxnLst/>
          <a:rect l="0" t="0" r="0" b="0"/>
          <a:pathLst>
            <a:path>
              <a:moveTo>
                <a:pt x="305084" y="0"/>
              </a:moveTo>
              <a:lnTo>
                <a:pt x="305084" y="403854"/>
              </a:lnTo>
              <a:lnTo>
                <a:pt x="0" y="403854"/>
              </a:lnTo>
            </a:path>
          </a:pathLst>
        </a:custGeom>
        <a:noFill/>
        <a:ln w="25400" cap="flat" cmpd="sng" algn="ctr">
          <a:solidFill>
            <a:schemeClr val="accent5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6FB20D-1454-41B3-8452-5198A6BD610D}">
      <dsp:nvSpPr>
        <dsp:cNvPr id="0" name=""/>
        <dsp:cNvSpPr/>
      </dsp:nvSpPr>
      <dsp:spPr>
        <a:xfrm>
          <a:off x="916027" y="1240855"/>
          <a:ext cx="305084" cy="321970"/>
        </a:xfrm>
        <a:custGeom>
          <a:avLst/>
          <a:gdLst/>
          <a:ahLst/>
          <a:cxnLst/>
          <a:rect l="0" t="0" r="0" b="0"/>
          <a:pathLst>
            <a:path>
              <a:moveTo>
                <a:pt x="305084" y="321970"/>
              </a:moveTo>
              <a:lnTo>
                <a:pt x="0" y="0"/>
              </a:lnTo>
            </a:path>
          </a:pathLst>
        </a:custGeom>
        <a:noFill/>
        <a:ln w="25400" cap="flat" cmpd="sng" algn="ctr">
          <a:solidFill>
            <a:schemeClr val="accent5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910419-8FAA-447F-84EF-ABA496E827A9}">
      <dsp:nvSpPr>
        <dsp:cNvPr id="0" name=""/>
        <dsp:cNvSpPr/>
      </dsp:nvSpPr>
      <dsp:spPr>
        <a:xfrm>
          <a:off x="1394440" y="276152"/>
          <a:ext cx="91440" cy="101286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012863"/>
              </a:lnTo>
            </a:path>
          </a:pathLst>
        </a:custGeom>
        <a:noFill/>
        <a:ln w="25400" cap="flat" cmpd="sng" algn="ctr">
          <a:solidFill>
            <a:schemeClr val="accent5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4A7CA5-9261-4616-A4B2-CC760AACC5A5}">
      <dsp:nvSpPr>
        <dsp:cNvPr id="0" name=""/>
        <dsp:cNvSpPr/>
      </dsp:nvSpPr>
      <dsp:spPr>
        <a:xfrm>
          <a:off x="1221112" y="459504"/>
          <a:ext cx="72365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127175"/>
              </a:moveTo>
              <a:lnTo>
                <a:pt x="723657" y="45720"/>
              </a:lnTo>
            </a:path>
          </a:pathLst>
        </a:custGeom>
        <a:noFill/>
        <a:ln w="25400" cap="flat" cmpd="sng" algn="ctr">
          <a:solidFill>
            <a:schemeClr val="accent5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CAA774-18A9-43DA-8C4F-2334AC3C7D98}">
      <dsp:nvSpPr>
        <dsp:cNvPr id="0" name=""/>
        <dsp:cNvSpPr/>
      </dsp:nvSpPr>
      <dsp:spPr>
        <a:xfrm>
          <a:off x="1394439" y="230432"/>
          <a:ext cx="91440" cy="91440"/>
        </a:xfrm>
        <a:custGeom>
          <a:avLst/>
          <a:gdLst/>
          <a:ahLst/>
          <a:cxnLst/>
          <a:rect l="0" t="0" r="0" b="0"/>
          <a:pathLst>
            <a:path>
              <a:moveTo>
                <a:pt x="45720" y="45720"/>
              </a:moveTo>
              <a:lnTo>
                <a:pt x="45720" y="82437"/>
              </a:lnTo>
            </a:path>
          </a:pathLst>
        </a:custGeom>
        <a:noFill/>
        <a:ln w="25400" cap="flat" cmpd="sng" algn="ctr">
          <a:solidFill>
            <a:schemeClr val="accent5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89543A-9DA3-43BF-9D01-2727AB519CC4}">
      <dsp:nvSpPr>
        <dsp:cNvPr id="0" name=""/>
        <dsp:cNvSpPr/>
      </dsp:nvSpPr>
      <dsp:spPr>
        <a:xfrm>
          <a:off x="1166350" y="2343"/>
          <a:ext cx="547619" cy="273809"/>
        </a:xfrm>
        <a:prstGeom prst="rect">
          <a:avLst/>
        </a:prstGeom>
        <a:solidFill>
          <a:schemeClr val="accent5">
            <a:alpha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kern="1200" dirty="0"/>
            <a:t>vedení</a:t>
          </a:r>
        </a:p>
      </dsp:txBody>
      <dsp:txXfrm>
        <a:off x="1166350" y="2343"/>
        <a:ext cx="547619" cy="273809"/>
      </dsp:txXfrm>
    </dsp:sp>
    <dsp:sp modelId="{5DCFA55A-42B2-4CD1-955E-3EF3E3B8DAE8}">
      <dsp:nvSpPr>
        <dsp:cNvPr id="0" name=""/>
        <dsp:cNvSpPr/>
      </dsp:nvSpPr>
      <dsp:spPr>
        <a:xfrm>
          <a:off x="1166350" y="312870"/>
          <a:ext cx="547619" cy="273809"/>
        </a:xfrm>
        <a:prstGeom prst="rect">
          <a:avLst/>
        </a:prstGeom>
        <a:solidFill>
          <a:schemeClr val="accent5">
            <a:alpha val="7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kern="1200" dirty="0"/>
            <a:t>2013</a:t>
          </a:r>
        </a:p>
      </dsp:txBody>
      <dsp:txXfrm>
        <a:off x="1166350" y="312870"/>
        <a:ext cx="547619" cy="273809"/>
      </dsp:txXfrm>
    </dsp:sp>
    <dsp:sp modelId="{1A85AD7B-3499-43DA-A050-B45D9C7BA111}">
      <dsp:nvSpPr>
        <dsp:cNvPr id="0" name=""/>
        <dsp:cNvSpPr/>
      </dsp:nvSpPr>
      <dsp:spPr>
        <a:xfrm>
          <a:off x="1944769" y="368319"/>
          <a:ext cx="547619" cy="273809"/>
        </a:xfrm>
        <a:prstGeom prst="rect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kern="1200" dirty="0"/>
            <a:t>Jája</a:t>
          </a:r>
        </a:p>
      </dsp:txBody>
      <dsp:txXfrm>
        <a:off x="1944769" y="368319"/>
        <a:ext cx="547619" cy="273809"/>
      </dsp:txXfrm>
    </dsp:sp>
    <dsp:sp modelId="{84281097-E05A-4D21-A819-A3963EA1A28E}">
      <dsp:nvSpPr>
        <dsp:cNvPr id="0" name=""/>
        <dsp:cNvSpPr/>
      </dsp:nvSpPr>
      <dsp:spPr>
        <a:xfrm>
          <a:off x="1166350" y="1289015"/>
          <a:ext cx="547619" cy="273809"/>
        </a:xfrm>
        <a:prstGeom prst="rect">
          <a:avLst/>
        </a:prstGeom>
        <a:solidFill>
          <a:schemeClr val="accent5">
            <a:alpha val="7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kern="1200" dirty="0"/>
            <a:t>2016</a:t>
          </a:r>
        </a:p>
      </dsp:txBody>
      <dsp:txXfrm>
        <a:off x="1166350" y="1289015"/>
        <a:ext cx="547619" cy="273809"/>
      </dsp:txXfrm>
    </dsp:sp>
    <dsp:sp modelId="{09676159-CF23-4D75-A974-76D537F0EBCF}">
      <dsp:nvSpPr>
        <dsp:cNvPr id="0" name=""/>
        <dsp:cNvSpPr/>
      </dsp:nvSpPr>
      <dsp:spPr>
        <a:xfrm>
          <a:off x="368408" y="1103950"/>
          <a:ext cx="547619" cy="273809"/>
        </a:xfrm>
        <a:prstGeom prst="rect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kern="1200" dirty="0"/>
            <a:t>Silva</a:t>
          </a:r>
        </a:p>
      </dsp:txBody>
      <dsp:txXfrm>
        <a:off x="368408" y="1103950"/>
        <a:ext cx="547619" cy="273809"/>
      </dsp:txXfrm>
    </dsp:sp>
    <dsp:sp modelId="{49EAAD56-99C6-4D22-ABDA-3BA527541B05}">
      <dsp:nvSpPr>
        <dsp:cNvPr id="0" name=""/>
        <dsp:cNvSpPr/>
      </dsp:nvSpPr>
      <dsp:spPr>
        <a:xfrm>
          <a:off x="368408" y="1481786"/>
          <a:ext cx="547619" cy="969787"/>
        </a:xfrm>
        <a:prstGeom prst="rect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kern="1200" dirty="0"/>
            <a:t>Áďa</a:t>
          </a:r>
        </a:p>
      </dsp:txBody>
      <dsp:txXfrm>
        <a:off x="368408" y="1481786"/>
        <a:ext cx="547619" cy="969787"/>
      </dsp:txXfrm>
    </dsp:sp>
    <dsp:sp modelId="{61111BD0-7B7E-4EF0-BD28-EF4ED02A96EE}">
      <dsp:nvSpPr>
        <dsp:cNvPr id="0" name=""/>
        <dsp:cNvSpPr/>
      </dsp:nvSpPr>
      <dsp:spPr>
        <a:xfrm>
          <a:off x="1976032" y="1002649"/>
          <a:ext cx="547619" cy="273809"/>
        </a:xfrm>
        <a:prstGeom prst="rect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kern="1200" dirty="0"/>
            <a:t>Pipi</a:t>
          </a:r>
        </a:p>
      </dsp:txBody>
      <dsp:txXfrm>
        <a:off x="1976032" y="1002649"/>
        <a:ext cx="547619" cy="273809"/>
      </dsp:txXfrm>
    </dsp:sp>
    <dsp:sp modelId="{87AEBBAA-79C4-4279-90AE-46CB3965E3CC}">
      <dsp:nvSpPr>
        <dsp:cNvPr id="0" name=""/>
        <dsp:cNvSpPr/>
      </dsp:nvSpPr>
      <dsp:spPr>
        <a:xfrm>
          <a:off x="1166350" y="2064119"/>
          <a:ext cx="547619" cy="273809"/>
        </a:xfrm>
        <a:prstGeom prst="rect">
          <a:avLst/>
        </a:prstGeom>
        <a:solidFill>
          <a:schemeClr val="accent5">
            <a:alpha val="7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kern="1200" dirty="0"/>
            <a:t>2018</a:t>
          </a:r>
        </a:p>
      </dsp:txBody>
      <dsp:txXfrm>
        <a:off x="1166350" y="2064119"/>
        <a:ext cx="547619" cy="273809"/>
      </dsp:txXfrm>
    </dsp:sp>
    <dsp:sp modelId="{150BB10E-106A-470F-B647-3EB1EED2249F}">
      <dsp:nvSpPr>
        <dsp:cNvPr id="0" name=""/>
        <dsp:cNvSpPr/>
      </dsp:nvSpPr>
      <dsp:spPr>
        <a:xfrm>
          <a:off x="2029623" y="1824891"/>
          <a:ext cx="547619" cy="273809"/>
        </a:xfrm>
        <a:prstGeom prst="rect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kern="1200" dirty="0"/>
            <a:t>Lenka</a:t>
          </a:r>
        </a:p>
      </dsp:txBody>
      <dsp:txXfrm>
        <a:off x="2029623" y="1824891"/>
        <a:ext cx="547619" cy="273809"/>
      </dsp:txXfrm>
    </dsp:sp>
    <dsp:sp modelId="{1F65195A-58AC-47B8-9287-557940212A77}">
      <dsp:nvSpPr>
        <dsp:cNvPr id="0" name=""/>
        <dsp:cNvSpPr/>
      </dsp:nvSpPr>
      <dsp:spPr>
        <a:xfrm>
          <a:off x="2029623" y="2177763"/>
          <a:ext cx="547619" cy="273809"/>
        </a:xfrm>
        <a:prstGeom prst="rect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kern="1200" dirty="0"/>
            <a:t>Terka</a:t>
          </a:r>
        </a:p>
      </dsp:txBody>
      <dsp:txXfrm>
        <a:off x="2029623" y="2177763"/>
        <a:ext cx="547619" cy="2738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F4A78-237A-4E2C-8D0B-B79009ADC85D}" type="datetimeFigureOut">
              <a:rPr lang="cs-CZ" smtClean="0"/>
              <a:t>26.04.2019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2149A-E540-404E-8428-A2C28DA9FA8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2052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F4A78-237A-4E2C-8D0B-B79009ADC85D}" type="datetimeFigureOut">
              <a:rPr lang="cs-CZ" smtClean="0"/>
              <a:t>26.04.2019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2149A-E540-404E-8428-A2C28DA9FA8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9666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F4A78-237A-4E2C-8D0B-B79009ADC85D}" type="datetimeFigureOut">
              <a:rPr lang="cs-CZ" smtClean="0"/>
              <a:t>26.04.2019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2149A-E540-404E-8428-A2C28DA9FA8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31280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F4A78-237A-4E2C-8D0B-B79009ADC85D}" type="datetimeFigureOut">
              <a:rPr lang="cs-CZ" smtClean="0"/>
              <a:t>26.04.2019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2149A-E540-404E-8428-A2C28DA9FA8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95590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F4A78-237A-4E2C-8D0B-B79009ADC85D}" type="datetimeFigureOut">
              <a:rPr lang="cs-CZ" smtClean="0"/>
              <a:t>26.04.2019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2149A-E540-404E-8428-A2C28DA9FA8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8682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F4A78-237A-4E2C-8D0B-B79009ADC85D}" type="datetimeFigureOut">
              <a:rPr lang="cs-CZ" smtClean="0"/>
              <a:t>26.04.2019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2149A-E540-404E-8428-A2C28DA9FA8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72011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F4A78-237A-4E2C-8D0B-B79009ADC85D}" type="datetimeFigureOut">
              <a:rPr lang="cs-CZ" smtClean="0"/>
              <a:t>26.04.2019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2149A-E540-404E-8428-A2C28DA9FA8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7927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F4A78-237A-4E2C-8D0B-B79009ADC85D}" type="datetimeFigureOut">
              <a:rPr lang="cs-CZ" smtClean="0"/>
              <a:t>26.04.2019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2149A-E540-404E-8428-A2C28DA9FA8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9691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F4A78-237A-4E2C-8D0B-B79009ADC85D}" type="datetimeFigureOut">
              <a:rPr lang="cs-CZ" smtClean="0"/>
              <a:t>26.04.2019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2149A-E540-404E-8428-A2C28DA9FA8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60589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F4A78-237A-4E2C-8D0B-B79009ADC85D}" type="datetimeFigureOut">
              <a:rPr lang="cs-CZ" smtClean="0"/>
              <a:t>26.04.2019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2149A-E540-404E-8428-A2C28DA9FA8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5248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F4A78-237A-4E2C-8D0B-B79009ADC85D}" type="datetimeFigureOut">
              <a:rPr lang="cs-CZ" smtClean="0"/>
              <a:t>26.04.2019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2149A-E540-404E-8428-A2C28DA9FA8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3456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DD4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CF4A78-237A-4E2C-8D0B-B79009ADC85D}" type="datetimeFigureOut">
              <a:rPr lang="cs-CZ" smtClean="0"/>
              <a:t>26.04.2019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32149A-E540-404E-8428-A2C28DA9FA8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23145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6.emf"/><Relationship Id="rId7" Type="http://schemas.openxmlformats.org/officeDocument/2006/relationships/diagramColors" Target="../diagrams/colors1.xml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102" y="445262"/>
            <a:ext cx="5412323" cy="2958430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31975" y="1065404"/>
            <a:ext cx="5184576" cy="1002290"/>
          </a:xfrm>
        </p:spPr>
        <p:txBody>
          <a:bodyPr>
            <a:normAutofit/>
          </a:bodyPr>
          <a:lstStyle/>
          <a:p>
            <a:r>
              <a:rPr lang="cs-CZ" sz="4000" dirty="0">
                <a:solidFill>
                  <a:srgbClr val="255C9E"/>
                </a:solidFill>
                <a:latin typeface="SKAUT Bold" pitchFamily="50" charset="0"/>
              </a:rPr>
              <a:t>1. Oddíl dívčí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731975" y="2067694"/>
            <a:ext cx="5184576" cy="654618"/>
          </a:xfrm>
        </p:spPr>
        <p:txBody>
          <a:bodyPr>
            <a:normAutofit fontScale="92500" lnSpcReduction="20000"/>
          </a:bodyPr>
          <a:lstStyle/>
          <a:p>
            <a:r>
              <a:rPr lang="cs-CZ" sz="2000" dirty="0">
                <a:solidFill>
                  <a:srgbClr val="28489E"/>
                </a:solidFill>
                <a:latin typeface="TheMix C5 SemiLight" pitchFamily="34" charset="-18"/>
              </a:rPr>
              <a:t>Junák – český skaut,</a:t>
            </a:r>
          </a:p>
          <a:p>
            <a:r>
              <a:rPr lang="cs-CZ" sz="2000" dirty="0">
                <a:solidFill>
                  <a:srgbClr val="28489E"/>
                </a:solidFill>
                <a:latin typeface="TheMix C5 SemiLight" pitchFamily="34" charset="-18"/>
              </a:rPr>
              <a:t>Středisko Zubr a Dikobraz Lanškroun, </a:t>
            </a:r>
            <a:r>
              <a:rPr lang="cs-CZ" sz="2000" err="1">
                <a:solidFill>
                  <a:srgbClr val="28489E"/>
                </a:solidFill>
                <a:latin typeface="TheMix C5 SemiLight" pitchFamily="34" charset="-18"/>
              </a:rPr>
              <a:t>z</a:t>
            </a:r>
            <a:r>
              <a:rPr lang="cs-CZ" sz="2000">
                <a:solidFill>
                  <a:srgbClr val="28489E"/>
                </a:solidFill>
                <a:latin typeface="TheMix C5 SemiLight" pitchFamily="34" charset="-18"/>
              </a:rPr>
              <a:t>. s</a:t>
            </a:r>
            <a:r>
              <a:rPr lang="cs-CZ" sz="2000" dirty="0">
                <a:solidFill>
                  <a:srgbClr val="28489E"/>
                </a:solidFill>
                <a:latin typeface="TheMix C5 SemiLight" pitchFamily="34" charset="-18"/>
              </a:rPr>
              <a:t>.</a:t>
            </a:r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5707" y="4155926"/>
            <a:ext cx="492586" cy="676098"/>
          </a:xfrm>
          <a:prstGeom prst="rect">
            <a:avLst/>
          </a:prstGeom>
        </p:spPr>
      </p:pic>
      <p:pic>
        <p:nvPicPr>
          <p:cNvPr id="7" name="Google Shape;56;p13" descr="obrázek">
            <a:extLst>
              <a:ext uri="{FF2B5EF4-FFF2-40B4-BE49-F238E27FC236}">
                <a16:creationId xmlns:a16="http://schemas.microsoft.com/office/drawing/2014/main" id="{410AAFE7-AE47-4AB1-A3D1-EF686B6C0E99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588224" y="2067694"/>
            <a:ext cx="2165583" cy="277639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11961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80947"/>
            <a:ext cx="8784976" cy="4847012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63588" y="339502"/>
            <a:ext cx="7416824" cy="792088"/>
          </a:xfrm>
        </p:spPr>
        <p:txBody>
          <a:bodyPr>
            <a:normAutofit/>
          </a:bodyPr>
          <a:lstStyle/>
          <a:p>
            <a:pPr algn="l"/>
            <a:r>
              <a:rPr lang="cs-CZ" sz="2400" dirty="0">
                <a:solidFill>
                  <a:srgbClr val="255C9E"/>
                </a:solidFill>
                <a:latin typeface="SKAUT Bold" pitchFamily="50" charset="0"/>
              </a:rPr>
              <a:t>Představení oddílu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63588" y="1131590"/>
            <a:ext cx="7416824" cy="339447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cs-CZ" sz="1600" dirty="0">
                <a:solidFill>
                  <a:srgbClr val="28489E"/>
                </a:solidFill>
                <a:latin typeface="TheMix C5 SemiLight" pitchFamily="34" charset="-18"/>
              </a:rPr>
              <a:t> </a:t>
            </a:r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1601" y="4157299"/>
            <a:ext cx="492586" cy="673351"/>
          </a:xfrm>
          <a:prstGeom prst="rect">
            <a:avLst/>
          </a:prstGeom>
        </p:spPr>
      </p:pic>
      <p:pic>
        <p:nvPicPr>
          <p:cNvPr id="1026" name="Picture 2" descr="https://lh3.googleusercontent.com/ezL3tGrk3beenW8ev66fuJvVdqeJXN7kX6Hzqyf2L7iKDh2gnaf_TNf9Hu_RyTs2NC8U6FRsKZT4X5UfRZAT2JjXJvleWGzS8dyXtGMTm5PVqwnOjwiVlOIanUP0Uon18lIzTveaQjjj0ldcUSoSolV3zMQW0jSWhyHu00G5ykb6pvn_2FlQ9EH_TNEYhtHNdv9-fE7BmJ3gLcHQUWDVHKsRpREnJHYDGKN3pUSkS6DZDJKIEyzAUHyFmiU_dPddJ7q0iUIChSP6uxyhmjPXMBlOPkKdjAYoWU6qYsFhzmEuoe0z3D8ZQ9L3-7qW4KBtad0jHnPZJlxlnGEpyFAzRQCm5TnShzGQGlagh46DUtyG6U4m6ZX07gK3ZdSUjNozhAf2TSJzl0FTrh5LhtCbYG74lAyUQshqz6qPSyT-QXn_HZPjaUMoPLit2ifbGTnnE9-HmnNyJRsxamYdR3UdnJvIMAtKVaW21a4p10DBuHVfTd0g2G8aQu3tcGLuGDy3qmMsGty9gHL5vOS7lBWCaA-mkG_xvdUdW0fFCQ5wEX92xMU6AcPIELz4V9B1fdSwxpjFWBg4YEgzjrBLl0abFcUxdeWoCVpKmgvDioGC_BPYs1vjHG5NMDAsyroawDrwTUKogdON6sijRQZz5hKOF_DmQInwIYmmqRIFgN6d1SUl6iB2BAUH37evzYOEnj-GiTmsXlqb3fBPSSl6pzKGNVzZ=w1322-h881-no">
            <a:extLst>
              <a:ext uri="{FF2B5EF4-FFF2-40B4-BE49-F238E27FC236}">
                <a16:creationId xmlns:a16="http://schemas.microsoft.com/office/drawing/2014/main" id="{466E7273-CE0A-45CC-AFD9-FB5E42B952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1143313"/>
            <a:ext cx="5112568" cy="3409782"/>
          </a:xfrm>
          <a:prstGeom prst="roundRect">
            <a:avLst>
              <a:gd name="adj" fmla="val 50000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  <a:extLst/>
        </p:spPr>
      </p:pic>
    </p:spTree>
    <p:extLst>
      <p:ext uri="{BB962C8B-B14F-4D97-AF65-F5344CB8AC3E}">
        <p14:creationId xmlns:p14="http://schemas.microsoft.com/office/powerpoint/2010/main" val="10772309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09230"/>
            <a:ext cx="8784976" cy="4847012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63588" y="339502"/>
            <a:ext cx="7416824" cy="792088"/>
          </a:xfrm>
        </p:spPr>
        <p:txBody>
          <a:bodyPr>
            <a:normAutofit/>
          </a:bodyPr>
          <a:lstStyle/>
          <a:p>
            <a:pPr algn="l"/>
            <a:r>
              <a:rPr lang="cs-CZ" sz="2400" dirty="0">
                <a:solidFill>
                  <a:srgbClr val="255C9E"/>
                </a:solidFill>
                <a:latin typeface="SKAUT Bold" pitchFamily="50" charset="0"/>
              </a:rPr>
              <a:t>družiny</a:t>
            </a:r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1601" y="4157299"/>
            <a:ext cx="492586" cy="673351"/>
          </a:xfrm>
          <a:prstGeom prst="rect">
            <a:avLst/>
          </a:prstGeom>
        </p:spPr>
      </p:pic>
      <p:sp>
        <p:nvSpPr>
          <p:cNvPr id="7" name="Freeform 47">
            <a:extLst>
              <a:ext uri="{FF2B5EF4-FFF2-40B4-BE49-F238E27FC236}">
                <a16:creationId xmlns:a16="http://schemas.microsoft.com/office/drawing/2014/main" id="{27C74B58-D1C7-4A03-BF75-6E64F2C1F473}"/>
              </a:ext>
            </a:extLst>
          </p:cNvPr>
          <p:cNvSpPr>
            <a:spLocks/>
          </p:cNvSpPr>
          <p:nvPr/>
        </p:nvSpPr>
        <p:spPr bwMode="auto">
          <a:xfrm>
            <a:off x="597239" y="3050047"/>
            <a:ext cx="2065767" cy="1260222"/>
          </a:xfrm>
          <a:custGeom>
            <a:avLst/>
            <a:gdLst>
              <a:gd name="T0" fmla="*/ 272 w 786"/>
              <a:gd name="T1" fmla="*/ 576 h 587"/>
              <a:gd name="T2" fmla="*/ 504 w 786"/>
              <a:gd name="T3" fmla="*/ 574 h 587"/>
              <a:gd name="T4" fmla="*/ 601 w 786"/>
              <a:gd name="T5" fmla="*/ 65 h 587"/>
              <a:gd name="T6" fmla="*/ 150 w 786"/>
              <a:gd name="T7" fmla="*/ 72 h 587"/>
              <a:gd name="T8" fmla="*/ 272 w 786"/>
              <a:gd name="T9" fmla="*/ 576 h 5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86" h="587">
                <a:moveTo>
                  <a:pt x="272" y="576"/>
                </a:moveTo>
                <a:cubicBezTo>
                  <a:pt x="329" y="587"/>
                  <a:pt x="459" y="585"/>
                  <a:pt x="504" y="574"/>
                </a:cubicBezTo>
                <a:cubicBezTo>
                  <a:pt x="732" y="519"/>
                  <a:pt x="786" y="153"/>
                  <a:pt x="601" y="65"/>
                </a:cubicBezTo>
                <a:cubicBezTo>
                  <a:pt x="465" y="0"/>
                  <a:pt x="218" y="30"/>
                  <a:pt x="150" y="72"/>
                </a:cubicBezTo>
                <a:cubicBezTo>
                  <a:pt x="0" y="163"/>
                  <a:pt x="63" y="532"/>
                  <a:pt x="272" y="576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10" name="Freeform 59">
            <a:extLst>
              <a:ext uri="{FF2B5EF4-FFF2-40B4-BE49-F238E27FC236}">
                <a16:creationId xmlns:a16="http://schemas.microsoft.com/office/drawing/2014/main" id="{86DE1D41-5317-43AA-A044-25F1DFE64240}"/>
              </a:ext>
            </a:extLst>
          </p:cNvPr>
          <p:cNvSpPr>
            <a:spLocks/>
          </p:cNvSpPr>
          <p:nvPr/>
        </p:nvSpPr>
        <p:spPr bwMode="auto">
          <a:xfrm>
            <a:off x="3079397" y="2935187"/>
            <a:ext cx="1665858" cy="1727823"/>
          </a:xfrm>
          <a:custGeom>
            <a:avLst/>
            <a:gdLst>
              <a:gd name="T0" fmla="*/ 95 w 618"/>
              <a:gd name="T1" fmla="*/ 362 h 449"/>
              <a:gd name="T2" fmla="*/ 586 w 618"/>
              <a:gd name="T3" fmla="*/ 298 h 449"/>
              <a:gd name="T4" fmla="*/ 614 w 618"/>
              <a:gd name="T5" fmla="*/ 198 h 449"/>
              <a:gd name="T6" fmla="*/ 569 w 618"/>
              <a:gd name="T7" fmla="*/ 40 h 449"/>
              <a:gd name="T8" fmla="*/ 478 w 618"/>
              <a:gd name="T9" fmla="*/ 4 h 449"/>
              <a:gd name="T10" fmla="*/ 122 w 618"/>
              <a:gd name="T11" fmla="*/ 17 h 449"/>
              <a:gd name="T12" fmla="*/ 35 w 618"/>
              <a:gd name="T13" fmla="*/ 82 h 449"/>
              <a:gd name="T14" fmla="*/ 14 w 618"/>
              <a:gd name="T15" fmla="*/ 130 h 449"/>
              <a:gd name="T16" fmla="*/ 24 w 618"/>
              <a:gd name="T17" fmla="*/ 288 h 449"/>
              <a:gd name="T18" fmla="*/ 95 w 618"/>
              <a:gd name="T19" fmla="*/ 362 h 4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618" h="449">
                <a:moveTo>
                  <a:pt x="95" y="362"/>
                </a:moveTo>
                <a:cubicBezTo>
                  <a:pt x="122" y="370"/>
                  <a:pt x="495" y="449"/>
                  <a:pt x="586" y="298"/>
                </a:cubicBezTo>
                <a:cubicBezTo>
                  <a:pt x="601" y="274"/>
                  <a:pt x="612" y="237"/>
                  <a:pt x="614" y="198"/>
                </a:cubicBezTo>
                <a:cubicBezTo>
                  <a:pt x="618" y="133"/>
                  <a:pt x="597" y="70"/>
                  <a:pt x="569" y="40"/>
                </a:cubicBezTo>
                <a:cubicBezTo>
                  <a:pt x="541" y="10"/>
                  <a:pt x="509" y="5"/>
                  <a:pt x="478" y="4"/>
                </a:cubicBezTo>
                <a:cubicBezTo>
                  <a:pt x="390" y="0"/>
                  <a:pt x="153" y="9"/>
                  <a:pt x="122" y="17"/>
                </a:cubicBezTo>
                <a:cubicBezTo>
                  <a:pt x="91" y="24"/>
                  <a:pt x="61" y="43"/>
                  <a:pt x="35" y="82"/>
                </a:cubicBezTo>
                <a:cubicBezTo>
                  <a:pt x="27" y="95"/>
                  <a:pt x="19" y="111"/>
                  <a:pt x="14" y="130"/>
                </a:cubicBezTo>
                <a:cubicBezTo>
                  <a:pt x="0" y="179"/>
                  <a:pt x="7" y="245"/>
                  <a:pt x="24" y="288"/>
                </a:cubicBezTo>
                <a:cubicBezTo>
                  <a:pt x="42" y="331"/>
                  <a:pt x="68" y="353"/>
                  <a:pt x="95" y="362"/>
                </a:cubicBez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11" name="Freeform 23">
            <a:extLst>
              <a:ext uri="{FF2B5EF4-FFF2-40B4-BE49-F238E27FC236}">
                <a16:creationId xmlns:a16="http://schemas.microsoft.com/office/drawing/2014/main" id="{7990A0A3-5102-48AE-A176-8931C364B7F7}"/>
              </a:ext>
            </a:extLst>
          </p:cNvPr>
          <p:cNvSpPr>
            <a:spLocks/>
          </p:cNvSpPr>
          <p:nvPr/>
        </p:nvSpPr>
        <p:spPr bwMode="auto">
          <a:xfrm>
            <a:off x="5600570" y="2935187"/>
            <a:ext cx="1716874" cy="1417417"/>
          </a:xfrm>
          <a:custGeom>
            <a:avLst/>
            <a:gdLst>
              <a:gd name="T0" fmla="*/ 527 w 581"/>
              <a:gd name="T1" fmla="*/ 41 h 464"/>
              <a:gd name="T2" fmla="*/ 425 w 581"/>
              <a:gd name="T3" fmla="*/ 7 h 464"/>
              <a:gd name="T4" fmla="*/ 140 w 581"/>
              <a:gd name="T5" fmla="*/ 20 h 464"/>
              <a:gd name="T6" fmla="*/ 55 w 581"/>
              <a:gd name="T7" fmla="*/ 55 h 464"/>
              <a:gd name="T8" fmla="*/ 27 w 581"/>
              <a:gd name="T9" fmla="*/ 106 h 464"/>
              <a:gd name="T10" fmla="*/ 5 w 581"/>
              <a:gd name="T11" fmla="*/ 284 h 464"/>
              <a:gd name="T12" fmla="*/ 53 w 581"/>
              <a:gd name="T13" fmla="*/ 406 h 464"/>
              <a:gd name="T14" fmla="*/ 191 w 581"/>
              <a:gd name="T15" fmla="*/ 455 h 464"/>
              <a:gd name="T16" fmla="*/ 385 w 581"/>
              <a:gd name="T17" fmla="*/ 464 h 464"/>
              <a:gd name="T18" fmla="*/ 485 w 581"/>
              <a:gd name="T19" fmla="*/ 447 h 464"/>
              <a:gd name="T20" fmla="*/ 564 w 581"/>
              <a:gd name="T21" fmla="*/ 351 h 464"/>
              <a:gd name="T22" fmla="*/ 576 w 581"/>
              <a:gd name="T23" fmla="*/ 231 h 464"/>
              <a:gd name="T24" fmla="*/ 527 w 581"/>
              <a:gd name="T25" fmla="*/ 41 h 4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581" h="464">
                <a:moveTo>
                  <a:pt x="527" y="41"/>
                </a:moveTo>
                <a:cubicBezTo>
                  <a:pt x="501" y="16"/>
                  <a:pt x="462" y="10"/>
                  <a:pt x="425" y="7"/>
                </a:cubicBezTo>
                <a:cubicBezTo>
                  <a:pt x="330" y="0"/>
                  <a:pt x="234" y="4"/>
                  <a:pt x="140" y="20"/>
                </a:cubicBezTo>
                <a:cubicBezTo>
                  <a:pt x="109" y="25"/>
                  <a:pt x="76" y="33"/>
                  <a:pt x="55" y="55"/>
                </a:cubicBezTo>
                <a:cubicBezTo>
                  <a:pt x="41" y="69"/>
                  <a:pt x="33" y="88"/>
                  <a:pt x="27" y="106"/>
                </a:cubicBezTo>
                <a:cubicBezTo>
                  <a:pt x="8" y="163"/>
                  <a:pt x="0" y="224"/>
                  <a:pt x="5" y="284"/>
                </a:cubicBezTo>
                <a:cubicBezTo>
                  <a:pt x="9" y="328"/>
                  <a:pt x="21" y="375"/>
                  <a:pt x="53" y="406"/>
                </a:cubicBezTo>
                <a:cubicBezTo>
                  <a:pt x="89" y="440"/>
                  <a:pt x="141" y="449"/>
                  <a:pt x="191" y="455"/>
                </a:cubicBezTo>
                <a:cubicBezTo>
                  <a:pt x="255" y="461"/>
                  <a:pt x="320" y="464"/>
                  <a:pt x="385" y="464"/>
                </a:cubicBezTo>
                <a:cubicBezTo>
                  <a:pt x="419" y="463"/>
                  <a:pt x="454" y="462"/>
                  <a:pt x="485" y="447"/>
                </a:cubicBezTo>
                <a:cubicBezTo>
                  <a:pt x="523" y="428"/>
                  <a:pt x="549" y="391"/>
                  <a:pt x="564" y="351"/>
                </a:cubicBezTo>
                <a:cubicBezTo>
                  <a:pt x="578" y="311"/>
                  <a:pt x="581" y="261"/>
                  <a:pt x="576" y="231"/>
                </a:cubicBezTo>
                <a:cubicBezTo>
                  <a:pt x="567" y="165"/>
                  <a:pt x="576" y="87"/>
                  <a:pt x="527" y="41"/>
                </a:cubicBez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12" name="Freeform 23">
            <a:extLst>
              <a:ext uri="{FF2B5EF4-FFF2-40B4-BE49-F238E27FC236}">
                <a16:creationId xmlns:a16="http://schemas.microsoft.com/office/drawing/2014/main" id="{5FE87237-F041-454D-88F7-6B84F3CA54E6}"/>
              </a:ext>
            </a:extLst>
          </p:cNvPr>
          <p:cNvSpPr>
            <a:spLocks/>
          </p:cNvSpPr>
          <p:nvPr/>
        </p:nvSpPr>
        <p:spPr bwMode="auto">
          <a:xfrm>
            <a:off x="1630122" y="1210375"/>
            <a:ext cx="1716874" cy="1422361"/>
          </a:xfrm>
          <a:custGeom>
            <a:avLst/>
            <a:gdLst>
              <a:gd name="T0" fmla="*/ 527 w 581"/>
              <a:gd name="T1" fmla="*/ 41 h 464"/>
              <a:gd name="T2" fmla="*/ 425 w 581"/>
              <a:gd name="T3" fmla="*/ 7 h 464"/>
              <a:gd name="T4" fmla="*/ 140 w 581"/>
              <a:gd name="T5" fmla="*/ 20 h 464"/>
              <a:gd name="T6" fmla="*/ 55 w 581"/>
              <a:gd name="T7" fmla="*/ 55 h 464"/>
              <a:gd name="T8" fmla="*/ 27 w 581"/>
              <a:gd name="T9" fmla="*/ 106 h 464"/>
              <a:gd name="T10" fmla="*/ 5 w 581"/>
              <a:gd name="T11" fmla="*/ 284 h 464"/>
              <a:gd name="T12" fmla="*/ 53 w 581"/>
              <a:gd name="T13" fmla="*/ 406 h 464"/>
              <a:gd name="T14" fmla="*/ 191 w 581"/>
              <a:gd name="T15" fmla="*/ 455 h 464"/>
              <a:gd name="T16" fmla="*/ 385 w 581"/>
              <a:gd name="T17" fmla="*/ 464 h 464"/>
              <a:gd name="T18" fmla="*/ 485 w 581"/>
              <a:gd name="T19" fmla="*/ 447 h 464"/>
              <a:gd name="T20" fmla="*/ 564 w 581"/>
              <a:gd name="T21" fmla="*/ 351 h 464"/>
              <a:gd name="T22" fmla="*/ 576 w 581"/>
              <a:gd name="T23" fmla="*/ 231 h 464"/>
              <a:gd name="T24" fmla="*/ 527 w 581"/>
              <a:gd name="T25" fmla="*/ 41 h 4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581" h="464">
                <a:moveTo>
                  <a:pt x="527" y="41"/>
                </a:moveTo>
                <a:cubicBezTo>
                  <a:pt x="501" y="16"/>
                  <a:pt x="462" y="10"/>
                  <a:pt x="425" y="7"/>
                </a:cubicBezTo>
                <a:cubicBezTo>
                  <a:pt x="330" y="0"/>
                  <a:pt x="234" y="4"/>
                  <a:pt x="140" y="20"/>
                </a:cubicBezTo>
                <a:cubicBezTo>
                  <a:pt x="109" y="25"/>
                  <a:pt x="76" y="33"/>
                  <a:pt x="55" y="55"/>
                </a:cubicBezTo>
                <a:cubicBezTo>
                  <a:pt x="41" y="69"/>
                  <a:pt x="33" y="88"/>
                  <a:pt x="27" y="106"/>
                </a:cubicBezTo>
                <a:cubicBezTo>
                  <a:pt x="8" y="163"/>
                  <a:pt x="0" y="224"/>
                  <a:pt x="5" y="284"/>
                </a:cubicBezTo>
                <a:cubicBezTo>
                  <a:pt x="9" y="328"/>
                  <a:pt x="21" y="375"/>
                  <a:pt x="53" y="406"/>
                </a:cubicBezTo>
                <a:cubicBezTo>
                  <a:pt x="89" y="440"/>
                  <a:pt x="141" y="449"/>
                  <a:pt x="191" y="455"/>
                </a:cubicBezTo>
                <a:cubicBezTo>
                  <a:pt x="255" y="461"/>
                  <a:pt x="320" y="464"/>
                  <a:pt x="385" y="464"/>
                </a:cubicBezTo>
                <a:cubicBezTo>
                  <a:pt x="419" y="463"/>
                  <a:pt x="454" y="462"/>
                  <a:pt x="485" y="447"/>
                </a:cubicBezTo>
                <a:cubicBezTo>
                  <a:pt x="523" y="428"/>
                  <a:pt x="549" y="391"/>
                  <a:pt x="564" y="351"/>
                </a:cubicBezTo>
                <a:cubicBezTo>
                  <a:pt x="578" y="311"/>
                  <a:pt x="581" y="261"/>
                  <a:pt x="576" y="231"/>
                </a:cubicBezTo>
                <a:cubicBezTo>
                  <a:pt x="567" y="165"/>
                  <a:pt x="576" y="87"/>
                  <a:pt x="527" y="41"/>
                </a:cubicBezTo>
                <a:close/>
              </a:path>
            </a:pathLst>
          </a:custGeom>
          <a:solidFill>
            <a:srgbClr val="FFFF00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031EEB7E-DC42-45BE-AA6F-D1787175F915}"/>
              </a:ext>
            </a:extLst>
          </p:cNvPr>
          <p:cNvSpPr txBox="1"/>
          <p:nvPr/>
        </p:nvSpPr>
        <p:spPr>
          <a:xfrm>
            <a:off x="1999106" y="1683955"/>
            <a:ext cx="17168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Srnečky</a:t>
            </a:r>
          </a:p>
          <a:p>
            <a:endParaRPr lang="cs-CZ" dirty="0"/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61C955B1-5DA0-4173-BDA9-53CC9C4B3C2A}"/>
              </a:ext>
            </a:extLst>
          </p:cNvPr>
          <p:cNvSpPr txBox="1"/>
          <p:nvPr/>
        </p:nvSpPr>
        <p:spPr>
          <a:xfrm>
            <a:off x="1211282" y="3495492"/>
            <a:ext cx="9975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Plšíci</a:t>
            </a:r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B934AD95-3CE0-4129-86DC-584325C57544}"/>
              </a:ext>
            </a:extLst>
          </p:cNvPr>
          <p:cNvSpPr txBox="1"/>
          <p:nvPr/>
        </p:nvSpPr>
        <p:spPr>
          <a:xfrm>
            <a:off x="3383868" y="3569246"/>
            <a:ext cx="16921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Sasanky</a:t>
            </a:r>
          </a:p>
        </p:txBody>
      </p:sp>
      <p:sp>
        <p:nvSpPr>
          <p:cNvPr id="14" name="TextovéPole 13">
            <a:extLst>
              <a:ext uri="{FF2B5EF4-FFF2-40B4-BE49-F238E27FC236}">
                <a16:creationId xmlns:a16="http://schemas.microsoft.com/office/drawing/2014/main" id="{CC935FDE-32C0-46CD-9B08-675F178B3C88}"/>
              </a:ext>
            </a:extLst>
          </p:cNvPr>
          <p:cNvSpPr txBox="1"/>
          <p:nvPr/>
        </p:nvSpPr>
        <p:spPr>
          <a:xfrm>
            <a:off x="6060964" y="3459229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Volavky</a:t>
            </a:r>
          </a:p>
        </p:txBody>
      </p:sp>
      <p:sp>
        <p:nvSpPr>
          <p:cNvPr id="15" name="Freeform 47">
            <a:extLst>
              <a:ext uri="{FF2B5EF4-FFF2-40B4-BE49-F238E27FC236}">
                <a16:creationId xmlns:a16="http://schemas.microsoft.com/office/drawing/2014/main" id="{B358FC58-E6B9-483C-A7E9-30B634A81587}"/>
              </a:ext>
            </a:extLst>
          </p:cNvPr>
          <p:cNvSpPr>
            <a:spLocks/>
          </p:cNvSpPr>
          <p:nvPr/>
        </p:nvSpPr>
        <p:spPr bwMode="auto">
          <a:xfrm>
            <a:off x="4387756" y="1156132"/>
            <a:ext cx="2058385" cy="1651032"/>
          </a:xfrm>
          <a:custGeom>
            <a:avLst/>
            <a:gdLst>
              <a:gd name="T0" fmla="*/ 272 w 786"/>
              <a:gd name="T1" fmla="*/ 576 h 587"/>
              <a:gd name="T2" fmla="*/ 504 w 786"/>
              <a:gd name="T3" fmla="*/ 574 h 587"/>
              <a:gd name="T4" fmla="*/ 601 w 786"/>
              <a:gd name="T5" fmla="*/ 65 h 587"/>
              <a:gd name="T6" fmla="*/ 150 w 786"/>
              <a:gd name="T7" fmla="*/ 72 h 587"/>
              <a:gd name="T8" fmla="*/ 272 w 786"/>
              <a:gd name="T9" fmla="*/ 576 h 5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86" h="587">
                <a:moveTo>
                  <a:pt x="272" y="576"/>
                </a:moveTo>
                <a:cubicBezTo>
                  <a:pt x="329" y="587"/>
                  <a:pt x="459" y="585"/>
                  <a:pt x="504" y="574"/>
                </a:cubicBezTo>
                <a:cubicBezTo>
                  <a:pt x="732" y="519"/>
                  <a:pt x="786" y="153"/>
                  <a:pt x="601" y="65"/>
                </a:cubicBezTo>
                <a:cubicBezTo>
                  <a:pt x="465" y="0"/>
                  <a:pt x="218" y="30"/>
                  <a:pt x="150" y="72"/>
                </a:cubicBezTo>
                <a:cubicBezTo>
                  <a:pt x="0" y="163"/>
                  <a:pt x="63" y="532"/>
                  <a:pt x="272" y="576"/>
                </a:cubicBezTo>
                <a:close/>
              </a:path>
            </a:pathLst>
          </a:custGeom>
          <a:solidFill>
            <a:srgbClr val="FFFF00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 dirty="0"/>
          </a:p>
        </p:txBody>
      </p:sp>
      <p:sp>
        <p:nvSpPr>
          <p:cNvPr id="17" name="TextovéPole 16">
            <a:extLst>
              <a:ext uri="{FF2B5EF4-FFF2-40B4-BE49-F238E27FC236}">
                <a16:creationId xmlns:a16="http://schemas.microsoft.com/office/drawing/2014/main" id="{BC980A26-5D74-4C0B-81FF-46599937AA32}"/>
              </a:ext>
            </a:extLst>
          </p:cNvPr>
          <p:cNvSpPr txBox="1"/>
          <p:nvPr/>
        </p:nvSpPr>
        <p:spPr>
          <a:xfrm>
            <a:off x="4737420" y="1741411"/>
            <a:ext cx="14819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Kopretinky</a:t>
            </a:r>
          </a:p>
        </p:txBody>
      </p:sp>
    </p:spTree>
    <p:extLst>
      <p:ext uri="{BB962C8B-B14F-4D97-AF65-F5344CB8AC3E}">
        <p14:creationId xmlns:p14="http://schemas.microsoft.com/office/powerpoint/2010/main" val="27886349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63184"/>
            <a:ext cx="8784976" cy="4847012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63588" y="339502"/>
            <a:ext cx="7416824" cy="792088"/>
          </a:xfrm>
        </p:spPr>
        <p:txBody>
          <a:bodyPr>
            <a:normAutofit/>
          </a:bodyPr>
          <a:lstStyle/>
          <a:p>
            <a:pPr algn="l"/>
            <a:r>
              <a:rPr lang="cs-CZ" sz="2400" dirty="0">
                <a:solidFill>
                  <a:srgbClr val="255C9E"/>
                </a:solidFill>
                <a:latin typeface="SKAUT Bold" pitchFamily="50" charset="0"/>
              </a:rPr>
              <a:t>Vedení oddílu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90104" y="1275606"/>
            <a:ext cx="4390219" cy="3394472"/>
          </a:xfrm>
        </p:spPr>
        <p:txBody>
          <a:bodyPr>
            <a:normAutofit/>
          </a:bodyPr>
          <a:lstStyle/>
          <a:p>
            <a:pPr lvl="0"/>
            <a:r>
              <a:rPr lang="cs-CZ" sz="2400" dirty="0">
                <a:solidFill>
                  <a:srgbClr val="28489E"/>
                </a:solidFill>
                <a:latin typeface="TheMix C5 SemiLight" pitchFamily="34" charset="-18"/>
              </a:rPr>
              <a:t>Vedoucí oddílu: Áďa </a:t>
            </a:r>
          </a:p>
          <a:p>
            <a:pPr lvl="0"/>
            <a:r>
              <a:rPr lang="cs-CZ" sz="2400" dirty="0">
                <a:solidFill>
                  <a:srgbClr val="28489E"/>
                </a:solidFill>
                <a:latin typeface="TheMix C5 SemiLight" pitchFamily="34" charset="-18"/>
              </a:rPr>
              <a:t>Zástupce vedoucí oddílu:</a:t>
            </a:r>
          </a:p>
          <a:p>
            <a:pPr lvl="1"/>
            <a:r>
              <a:rPr lang="cs-CZ" sz="2000" dirty="0">
                <a:solidFill>
                  <a:srgbClr val="28489E"/>
                </a:solidFill>
                <a:latin typeface="TheMix C5 SemiLight" pitchFamily="34" charset="-18"/>
              </a:rPr>
              <a:t> Jája, Pipi, Terka,</a:t>
            </a:r>
          </a:p>
          <a:p>
            <a:r>
              <a:rPr lang="cs-CZ" sz="2800" dirty="0">
                <a:solidFill>
                  <a:srgbClr val="28489E"/>
                </a:solidFill>
                <a:latin typeface="TheMix C5 SemiLight" pitchFamily="34" charset="-18"/>
              </a:rPr>
              <a:t>Rádkyně: </a:t>
            </a:r>
          </a:p>
          <a:p>
            <a:pPr lvl="1"/>
            <a:r>
              <a:rPr lang="cs-CZ" sz="2000" dirty="0">
                <a:solidFill>
                  <a:srgbClr val="28489E"/>
                </a:solidFill>
                <a:latin typeface="TheMix C5 SemiLight" pitchFamily="34" charset="-18"/>
              </a:rPr>
              <a:t>Uhlík, Zuzka, Jedlík, Citronek, Cvrček, Nasťa, Brumla  </a:t>
            </a:r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1601" y="4157299"/>
            <a:ext cx="492586" cy="673351"/>
          </a:xfrm>
          <a:prstGeom prst="rect">
            <a:avLst/>
          </a:prstGeom>
        </p:spPr>
      </p:pic>
      <p:graphicFrame>
        <p:nvGraphicFramePr>
          <p:cNvPr id="7" name="Zástupný obsah 10">
            <a:extLst>
              <a:ext uri="{FF2B5EF4-FFF2-40B4-BE49-F238E27FC236}">
                <a16:creationId xmlns:a16="http://schemas.microsoft.com/office/drawing/2014/main" id="{663E1757-1E09-4E09-AA71-3AD2390BEFA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11044510"/>
              </p:ext>
            </p:extLst>
          </p:nvPr>
        </p:nvGraphicFramePr>
        <p:xfrm>
          <a:off x="5652120" y="868241"/>
          <a:ext cx="2880320" cy="25265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3876686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23478"/>
            <a:ext cx="8784976" cy="4847012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63588" y="339502"/>
            <a:ext cx="7416824" cy="792088"/>
          </a:xfrm>
        </p:spPr>
        <p:txBody>
          <a:bodyPr>
            <a:normAutofit/>
          </a:bodyPr>
          <a:lstStyle/>
          <a:p>
            <a:pPr algn="l"/>
            <a:r>
              <a:rPr lang="cs-CZ" sz="2400" dirty="0">
                <a:solidFill>
                  <a:srgbClr val="255C9E"/>
                </a:solidFill>
                <a:latin typeface="SKAUT Bold" pitchFamily="50" charset="0"/>
              </a:rPr>
              <a:t>Členská základna</a:t>
            </a:r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1601" y="4157299"/>
            <a:ext cx="492586" cy="673351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E96C907-2D59-406B-BF87-85D9EB9E74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 </a:t>
            </a:r>
          </a:p>
        </p:txBody>
      </p:sp>
      <p:graphicFrame>
        <p:nvGraphicFramePr>
          <p:cNvPr id="9" name="Graf 8">
            <a:extLst>
              <a:ext uri="{FF2B5EF4-FFF2-40B4-BE49-F238E27FC236}">
                <a16:creationId xmlns:a16="http://schemas.microsoft.com/office/drawing/2014/main" id="{A4C43023-4A2B-41B3-B138-F76567A1AC6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95626331"/>
              </p:ext>
            </p:extLst>
          </p:nvPr>
        </p:nvGraphicFramePr>
        <p:xfrm>
          <a:off x="1071845" y="959679"/>
          <a:ext cx="6425679" cy="37529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8142913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1601" y="4157299"/>
            <a:ext cx="492586" cy="673351"/>
          </a:xfrm>
          <a:prstGeom prst="rect">
            <a:avLst/>
          </a:prstGeom>
        </p:spPr>
      </p:pic>
      <p:pic>
        <p:nvPicPr>
          <p:cNvPr id="8" name="Google Shape;56;p13" descr="obrázek">
            <a:extLst>
              <a:ext uri="{FF2B5EF4-FFF2-40B4-BE49-F238E27FC236}">
                <a16:creationId xmlns:a16="http://schemas.microsoft.com/office/drawing/2014/main" id="{8CC84C32-0D27-405B-A131-851CD5AA838D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636800" y="1372775"/>
            <a:ext cx="1870400" cy="23979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100763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theme/theme1.xml><?xml version="1.0" encoding="utf-8"?>
<a:theme xmlns:a="http://schemas.openxmlformats.org/drawingml/2006/main" name="Motiv systému Office">
  <a:themeElements>
    <a:clrScheme name="SKAUT">
      <a:dk1>
        <a:srgbClr val="255C9E"/>
      </a:dk1>
      <a:lt1>
        <a:sysClr val="window" lastClr="FFFFFF"/>
      </a:lt1>
      <a:dk2>
        <a:srgbClr val="255C9E"/>
      </a:dk2>
      <a:lt2>
        <a:srgbClr val="BED4DF"/>
      </a:lt2>
      <a:accent1>
        <a:srgbClr val="172882"/>
      </a:accent1>
      <a:accent2>
        <a:srgbClr val="E63434"/>
      </a:accent2>
      <a:accent3>
        <a:srgbClr val="89B917"/>
      </a:accent3>
      <a:accent4>
        <a:srgbClr val="A0057D"/>
      </a:accent4>
      <a:accent5>
        <a:srgbClr val="007BC3"/>
      </a:accent5>
      <a:accent6>
        <a:srgbClr val="EE8028"/>
      </a:accent6>
      <a:hlink>
        <a:srgbClr val="A87A93"/>
      </a:hlink>
      <a:folHlink>
        <a:srgbClr val="5F2382"/>
      </a:folHlink>
    </a:clrScheme>
    <a:fontScheme name="SKAUT">
      <a:majorFont>
        <a:latin typeface="SKAUT Bold"/>
        <a:ea typeface=""/>
        <a:cs typeface=""/>
      </a:majorFont>
      <a:minorFont>
        <a:latin typeface="TheMix C5 SemiLight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dpi="0" rotWithShape="1">
          <a:blip xmlns:r="http://schemas.openxmlformats.org/officeDocument/2006/relationships" r:embed="rId1" cstate="print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SKAUT_16-9_bila_prezentace</Template>
  <TotalTime>199</TotalTime>
  <Words>73</Words>
  <Application>Microsoft Office PowerPoint</Application>
  <PresentationFormat>Předvádění na obrazovce (16:9)</PresentationFormat>
  <Paragraphs>29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0" baseType="lpstr">
      <vt:lpstr>Arial</vt:lpstr>
      <vt:lpstr>SKAUT Bold</vt:lpstr>
      <vt:lpstr>TheMix C5 SemiLight</vt:lpstr>
      <vt:lpstr>Motiv systému Office</vt:lpstr>
      <vt:lpstr>1. Oddíl dívčí</vt:lpstr>
      <vt:lpstr>Představení oddílu</vt:lpstr>
      <vt:lpstr>družiny</vt:lpstr>
      <vt:lpstr>Vedení oddílu</vt:lpstr>
      <vt:lpstr>Členská základna</vt:lpstr>
      <vt:lpstr>Prezentace aplikace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Oddíl dívčí</dc:title>
  <dc:creator>Lenka Gregorová</dc:creator>
  <cp:lastModifiedBy>Lenka Gregorová</cp:lastModifiedBy>
  <cp:revision>19</cp:revision>
  <dcterms:created xsi:type="dcterms:W3CDTF">2019-03-29T12:17:40Z</dcterms:created>
  <dcterms:modified xsi:type="dcterms:W3CDTF">2019-04-26T16:02:42Z</dcterms:modified>
</cp:coreProperties>
</file>